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8"/>
  </p:notesMasterIdLst>
  <p:sldIdLst>
    <p:sldId id="256" r:id="rId3"/>
    <p:sldId id="258" r:id="rId4"/>
    <p:sldId id="259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319" r:id="rId15"/>
    <p:sldId id="320" r:id="rId16"/>
    <p:sldId id="318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97" autoAdjust="0"/>
    <p:restoredTop sz="94660"/>
  </p:normalViewPr>
  <p:slideViewPr>
    <p:cSldViewPr snapToGrid="0">
      <p:cViewPr varScale="1">
        <p:scale>
          <a:sx n="90" d="100"/>
          <a:sy n="90" d="100"/>
        </p:scale>
        <p:origin x="60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F08D1666-8CA5-49D1-A8F6-7CDDBF498F8E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7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D6DC210F-BE63-4A38-9E6C-4D5D3621AC2E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7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443680" y="1200240"/>
            <a:ext cx="4255920" cy="339408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443680" y="1200240"/>
            <a:ext cx="4255920" cy="339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2443680" y="1200240"/>
            <a:ext cx="4255920" cy="339408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443680" y="1200240"/>
            <a:ext cx="4255920" cy="339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56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2/24/21</a:t>
            </a:r>
            <a:endParaRPr lang="en-US" sz="1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B061743-D104-4342-92DB-595A49178A68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</a:p>
          <a:p>
            <a:pPr marL="743040" lvl="1" indent="-285480">
              <a:lnSpc>
                <a:spcPct val="100000"/>
              </a:lnSpc>
              <a:buClr>
                <a:srgbClr val="FFFFFF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FFFFFF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FFFFFF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2/24/21</a:t>
            </a:r>
            <a:endParaRPr lang="en-US" sz="1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A27F9FE-850B-4464-9AC1-121A1ADC59CD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126894" y="85060"/>
            <a:ext cx="8902800" cy="792383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5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Optimizing ecological surveys for conservation</a:t>
            </a:r>
            <a:endParaRPr lang="en-US" sz="35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137514" y="3012566"/>
            <a:ext cx="8881560" cy="92147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Jeffrey O. Hanson, Jenny L. McCune, </a:t>
            </a:r>
            <a:r>
              <a:rPr lang="en-US" sz="24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Iadine</a:t>
            </a:r>
            <a:r>
              <a:rPr lang="en-U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4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Chadès</a:t>
            </a:r>
            <a:r>
              <a:rPr lang="en-U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</a:t>
            </a:r>
          </a:p>
          <a:p>
            <a:pPr algn="ctr"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Caitlyn A. Proctor, Emma J. Hudgins, Joseph R. Bennett</a:t>
            </a:r>
          </a:p>
        </p:txBody>
      </p:sp>
      <p:pic>
        <p:nvPicPr>
          <p:cNvPr id="124" name="Picture 2"/>
          <p:cNvPicPr/>
          <p:nvPr/>
        </p:nvPicPr>
        <p:blipFill>
          <a:blip r:embed="rId2"/>
          <a:stretch/>
        </p:blipFill>
        <p:spPr>
          <a:xfrm>
            <a:off x="259200" y="3881151"/>
            <a:ext cx="426240" cy="425160"/>
          </a:xfrm>
          <a:prstGeom prst="rect">
            <a:avLst/>
          </a:prstGeom>
          <a:ln>
            <a:noFill/>
          </a:ln>
        </p:spPr>
      </p:pic>
      <p:sp>
        <p:nvSpPr>
          <p:cNvPr id="125" name="CustomShape 3"/>
          <p:cNvSpPr/>
          <p:nvPr/>
        </p:nvSpPr>
        <p:spPr>
          <a:xfrm>
            <a:off x="759600" y="3863151"/>
            <a:ext cx="44467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jeffrey.hanson@uqconnect.edu.au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6" name="Picture 4"/>
          <p:cNvPicPr/>
          <p:nvPr/>
        </p:nvPicPr>
        <p:blipFill>
          <a:blip r:embed="rId3"/>
          <a:stretch/>
        </p:blipFill>
        <p:spPr>
          <a:xfrm>
            <a:off x="5945400" y="3916791"/>
            <a:ext cx="397800" cy="377640"/>
          </a:xfrm>
          <a:prstGeom prst="rect">
            <a:avLst/>
          </a:prstGeom>
          <a:ln>
            <a:noFill/>
          </a:ln>
        </p:spPr>
      </p:pic>
      <p:sp>
        <p:nvSpPr>
          <p:cNvPr id="127" name="CustomShape 4"/>
          <p:cNvSpPr/>
          <p:nvPr/>
        </p:nvSpPr>
        <p:spPr>
          <a:xfrm>
            <a:off x="6403680" y="3875031"/>
            <a:ext cx="25693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jeffrey-hanson.com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8" name="Picture 2"/>
          <p:cNvPicPr/>
          <p:nvPr/>
        </p:nvPicPr>
        <p:blipFill>
          <a:blip r:embed="rId4"/>
          <a:stretch/>
        </p:blipFill>
        <p:spPr>
          <a:xfrm>
            <a:off x="2598474" y="931083"/>
            <a:ext cx="3100577" cy="19377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CustomShape 1">
            <a:extLst>
              <a:ext uri="{FF2B5EF4-FFF2-40B4-BE49-F238E27FC236}">
                <a16:creationId xmlns:a16="http://schemas.microsoft.com/office/drawing/2014/main" id="{04210167-5FCA-5306-61B8-B24AC790CBD0}"/>
              </a:ext>
            </a:extLst>
          </p:cNvPr>
          <p:cNvSpPr/>
          <p:nvPr/>
        </p:nvSpPr>
        <p:spPr>
          <a:xfrm>
            <a:off x="-50042" y="4421061"/>
            <a:ext cx="9266830" cy="7923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6" name="Picture 2" descr="Environment and Climate Change Canada partnership — Swim Drink Fish">
            <a:extLst>
              <a:ext uri="{FF2B5EF4-FFF2-40B4-BE49-F238E27FC236}">
                <a16:creationId xmlns:a16="http://schemas.microsoft.com/office/drawing/2014/main" id="{1C00AB06-E277-77BF-C175-C837828A90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9" t="31146" r="21463" b="50939"/>
          <a:stretch/>
        </p:blipFill>
        <p:spPr bwMode="auto">
          <a:xfrm>
            <a:off x="126894" y="4519555"/>
            <a:ext cx="4231758" cy="581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atural Sciences and Engineering Research Council - Wikipedia">
            <a:extLst>
              <a:ext uri="{FF2B5EF4-FFF2-40B4-BE49-F238E27FC236}">
                <a16:creationId xmlns:a16="http://schemas.microsoft.com/office/drawing/2014/main" id="{DECA7E20-3278-14D8-4D54-9802237D0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3845" y="4465109"/>
            <a:ext cx="1612000" cy="690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CC: Nature Conservancy of Canada">
            <a:extLst>
              <a:ext uri="{FF2B5EF4-FFF2-40B4-BE49-F238E27FC236}">
                <a16:creationId xmlns:a16="http://schemas.microsoft.com/office/drawing/2014/main" id="{444D66AB-BA16-C8CE-BA1B-C1EA38568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37" y="4465109"/>
            <a:ext cx="2091963" cy="690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0" name="Content Placeholder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2400" y="104940"/>
            <a:ext cx="4848120" cy="4848120"/>
          </a:xfrm>
          <a:prstGeom prst="rect">
            <a:avLst/>
          </a:prstGeom>
          <a:ln>
            <a:noFill/>
          </a:ln>
        </p:spPr>
      </p:pic>
      <p:sp>
        <p:nvSpPr>
          <p:cNvPr id="1321" name="CustomShape 1"/>
          <p:cNvSpPr/>
          <p:nvPr/>
        </p:nvSpPr>
        <p:spPr>
          <a:xfrm>
            <a:off x="232200" y="854640"/>
            <a:ext cx="3693240" cy="3929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Allocating funds for gathering more data can mean worse outcomes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Allocating funds for gathering more data can mean better outcomes too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2" name="CustomShape 2"/>
          <p:cNvSpPr/>
          <p:nvPr/>
        </p:nvSpPr>
        <p:spPr>
          <a:xfrm>
            <a:off x="75600" y="0"/>
            <a:ext cx="40064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Value of information</a:t>
            </a:r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CustomShape 1"/>
          <p:cNvSpPr/>
          <p:nvPr/>
        </p:nvSpPr>
        <p:spPr>
          <a:xfrm>
            <a:off x="75600" y="730080"/>
            <a:ext cx="4064040" cy="435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Conventional approaches for gathering additional evidence have different performance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Performance of  these approaches depends on available funds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All of them could lead to lead to worse outcomes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24" name="Content Placeholder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2400" y="104940"/>
            <a:ext cx="4848120" cy="4848120"/>
          </a:xfrm>
          <a:prstGeom prst="rect">
            <a:avLst/>
          </a:prstGeom>
          <a:ln>
            <a:noFill/>
          </a:ln>
        </p:spPr>
      </p:pic>
      <p:sp>
        <p:nvSpPr>
          <p:cNvPr id="1325" name="CustomShape 2"/>
          <p:cNvSpPr/>
          <p:nvPr/>
        </p:nvSpPr>
        <p:spPr>
          <a:xfrm>
            <a:off x="75600" y="0"/>
            <a:ext cx="40064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Value of information</a:t>
            </a:r>
            <a:endParaRPr lang="en-US" sz="44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6" name="Content Placeholder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2400" y="104940"/>
            <a:ext cx="4848120" cy="4848120"/>
          </a:xfrm>
          <a:prstGeom prst="rect">
            <a:avLst/>
          </a:prstGeom>
          <a:ln>
            <a:noFill/>
          </a:ln>
        </p:spPr>
      </p:pic>
      <p:sp>
        <p:nvSpPr>
          <p:cNvPr id="1327" name="CustomShape 1"/>
          <p:cNvSpPr/>
          <p:nvPr/>
        </p:nvSpPr>
        <p:spPr>
          <a:xfrm>
            <a:off x="75600" y="0"/>
            <a:ext cx="40064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Value of information</a:t>
            </a:r>
            <a:endParaRPr lang="en-US" sz="44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8" name="CustomShape 2"/>
          <p:cNvSpPr/>
          <p:nvPr/>
        </p:nvSpPr>
        <p:spPr>
          <a:xfrm>
            <a:off x="21600" y="739800"/>
            <a:ext cx="4060440" cy="3929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Directly maximizing return on investment is best method for additional data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This considers objectives and constraints that underpin conservation plans and their success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07F-0B0B-08AD-A4FC-97D6C6DEE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U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Take home messages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9BA9E7-05CB-B602-104F-E68847884B4A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205382" y="1119427"/>
            <a:ext cx="8732875" cy="3874860"/>
          </a:xfrm>
        </p:spPr>
        <p:txBody>
          <a:bodyPr/>
          <a:lstStyle/>
          <a:p>
            <a:r>
              <a:rPr lang="en-AU" sz="2600" dirty="0">
                <a:solidFill>
                  <a:schemeClr val="bg1"/>
                </a:solidFill>
              </a:rPr>
              <a:t>Don’t spend most funding on data collection</a:t>
            </a:r>
          </a:p>
          <a:p>
            <a:pPr marL="0" indent="0">
              <a:buNone/>
            </a:pPr>
            <a:endParaRPr lang="en-AU" sz="800" dirty="0">
              <a:solidFill>
                <a:schemeClr val="bg1"/>
              </a:solidFill>
            </a:endParaRPr>
          </a:p>
          <a:p>
            <a:r>
              <a:rPr lang="en-AU" sz="2600" dirty="0">
                <a:solidFill>
                  <a:schemeClr val="bg1"/>
                </a:solidFill>
              </a:rPr>
              <a:t>Survey designs that might be effective for ecological studies can be inefficient for conservation decision making</a:t>
            </a:r>
          </a:p>
          <a:p>
            <a:pPr marL="0" indent="0">
              <a:buNone/>
            </a:pPr>
            <a:endParaRPr lang="en-AU" sz="800" dirty="0">
              <a:solidFill>
                <a:schemeClr val="bg1"/>
              </a:solidFill>
            </a:endParaRPr>
          </a:p>
          <a:p>
            <a:r>
              <a:rPr lang="en-AU" sz="2600" dirty="0">
                <a:solidFill>
                  <a:schemeClr val="bg1"/>
                </a:solidFill>
              </a:rPr>
              <a:t>Value of information analyses can design surveys that maximize conservation objectives</a:t>
            </a:r>
          </a:p>
          <a:p>
            <a:pPr marL="0" indent="0">
              <a:buNone/>
            </a:pPr>
            <a:endParaRPr lang="en-AU" sz="800" dirty="0">
              <a:solidFill>
                <a:schemeClr val="bg1"/>
              </a:solidFill>
            </a:endParaRPr>
          </a:p>
          <a:p>
            <a:r>
              <a:rPr lang="en-AU" sz="2600" dirty="0">
                <a:solidFill>
                  <a:schemeClr val="bg1"/>
                </a:solidFill>
              </a:rPr>
              <a:t>R package at https://prioritizr.github.io/surveyvoi</a:t>
            </a:r>
          </a:p>
        </p:txBody>
      </p:sp>
    </p:spTree>
    <p:extLst>
      <p:ext uri="{BB962C8B-B14F-4D97-AF65-F5344CB8AC3E}">
        <p14:creationId xmlns:p14="http://schemas.microsoft.com/office/powerpoint/2010/main" val="3803682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679436" y="860351"/>
            <a:ext cx="7785129" cy="4108113"/>
            <a:chOff x="4572000" y="1080000"/>
            <a:chExt cx="4420800" cy="2332800"/>
          </a:xfrm>
        </p:grpSpPr>
        <p:sp>
          <p:nvSpPr>
            <p:cNvPr id="20" name="Rectangle 19"/>
            <p:cNvSpPr/>
            <p:nvPr/>
          </p:nvSpPr>
          <p:spPr>
            <a:xfrm>
              <a:off x="4572000" y="1080000"/>
              <a:ext cx="4420800" cy="23328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58400" y="1144800"/>
              <a:ext cx="4265563" cy="222501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  <p:sp>
        <p:nvSpPr>
          <p:cNvPr id="22" name="Rectangle 21"/>
          <p:cNvSpPr/>
          <p:nvPr/>
        </p:nvSpPr>
        <p:spPr>
          <a:xfrm>
            <a:off x="537066" y="90910"/>
            <a:ext cx="816246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>
                <a:solidFill>
                  <a:schemeClr val="bg1"/>
                </a:solidFill>
              </a:rPr>
              <a:t>More data is not always better</a:t>
            </a:r>
          </a:p>
        </p:txBody>
      </p:sp>
    </p:spTree>
    <p:extLst>
      <p:ext uri="{BB962C8B-B14F-4D97-AF65-F5344CB8AC3E}">
        <p14:creationId xmlns:p14="http://schemas.microsoft.com/office/powerpoint/2010/main" val="3847025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6" name="Picture 2"/>
          <p:cNvPicPr/>
          <p:nvPr/>
        </p:nvPicPr>
        <p:blipFill>
          <a:blip r:embed="rId2"/>
          <a:stretch/>
        </p:blipFill>
        <p:spPr>
          <a:xfrm>
            <a:off x="-36360" y="-748080"/>
            <a:ext cx="10236600" cy="6397920"/>
          </a:xfrm>
          <a:prstGeom prst="rect">
            <a:avLst/>
          </a:prstGeom>
          <a:ln>
            <a:noFill/>
          </a:ln>
        </p:spPr>
      </p:pic>
      <p:pic>
        <p:nvPicPr>
          <p:cNvPr id="1747" name="Picture 2"/>
          <p:cNvPicPr/>
          <p:nvPr/>
        </p:nvPicPr>
        <p:blipFill>
          <a:blip r:embed="rId3"/>
          <a:stretch/>
        </p:blipFill>
        <p:spPr>
          <a:xfrm>
            <a:off x="217080" y="87480"/>
            <a:ext cx="682200" cy="584640"/>
          </a:xfrm>
          <a:prstGeom prst="rect">
            <a:avLst/>
          </a:prstGeom>
          <a:ln>
            <a:noFill/>
          </a:ln>
        </p:spPr>
      </p:pic>
      <p:sp>
        <p:nvSpPr>
          <p:cNvPr id="1748" name="CustomShape 1"/>
          <p:cNvSpPr/>
          <p:nvPr/>
        </p:nvSpPr>
        <p:spPr>
          <a:xfrm>
            <a:off x="1114920" y="160560"/>
            <a:ext cx="525744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jeffrey.hanson@uqconnect.edu.au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49" name="Picture 4"/>
          <p:cNvPicPr/>
          <p:nvPr/>
        </p:nvPicPr>
        <p:blipFill>
          <a:blip r:embed="rId4"/>
          <a:stretch/>
        </p:blipFill>
        <p:spPr>
          <a:xfrm>
            <a:off x="217080" y="1527120"/>
            <a:ext cx="692640" cy="519480"/>
          </a:xfrm>
          <a:prstGeom prst="rect">
            <a:avLst/>
          </a:prstGeom>
          <a:ln>
            <a:noFill/>
          </a:ln>
        </p:spPr>
      </p:pic>
      <p:sp>
        <p:nvSpPr>
          <p:cNvPr id="1750" name="CustomShape 2"/>
          <p:cNvSpPr/>
          <p:nvPr/>
        </p:nvSpPr>
        <p:spPr>
          <a:xfrm>
            <a:off x="1109520" y="1567800"/>
            <a:ext cx="302652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jeffrey-hanson.com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51" name="Picture 3"/>
          <p:cNvPicPr/>
          <p:nvPr/>
        </p:nvPicPr>
        <p:blipFill>
          <a:blip r:embed="rId5"/>
          <a:stretch/>
        </p:blipFill>
        <p:spPr>
          <a:xfrm>
            <a:off x="217080" y="804960"/>
            <a:ext cx="791640" cy="593640"/>
          </a:xfrm>
          <a:prstGeom prst="rect">
            <a:avLst/>
          </a:prstGeom>
          <a:ln>
            <a:noFill/>
          </a:ln>
        </p:spPr>
      </p:pic>
      <p:sp>
        <p:nvSpPr>
          <p:cNvPr id="1752" name="CustomShape 3"/>
          <p:cNvSpPr/>
          <p:nvPr/>
        </p:nvSpPr>
        <p:spPr>
          <a:xfrm>
            <a:off x="1160640" y="882720"/>
            <a:ext cx="402624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github.com/jeffreyhanson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Line 1"/>
          <p:cNvSpPr/>
          <p:nvPr/>
        </p:nvSpPr>
        <p:spPr>
          <a:xfrm>
            <a:off x="1514880" y="1251000"/>
            <a:ext cx="360" cy="261828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Line 2"/>
          <p:cNvSpPr/>
          <p:nvPr/>
        </p:nvSpPr>
        <p:spPr>
          <a:xfrm flipV="1">
            <a:off x="1514880" y="3859560"/>
            <a:ext cx="4612320" cy="144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3"/>
          <p:cNvSpPr/>
          <p:nvPr/>
        </p:nvSpPr>
        <p:spPr>
          <a:xfrm>
            <a:off x="2004120" y="3965760"/>
            <a:ext cx="100404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2000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4"/>
          <p:cNvSpPr/>
          <p:nvPr/>
        </p:nvSpPr>
        <p:spPr>
          <a:xfrm>
            <a:off x="5550840" y="3965760"/>
            <a:ext cx="12693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Line 5"/>
          <p:cNvSpPr/>
          <p:nvPr/>
        </p:nvSpPr>
        <p:spPr>
          <a:xfrm>
            <a:off x="2541600" y="3861000"/>
            <a:ext cx="360" cy="1897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Line 6"/>
          <p:cNvSpPr/>
          <p:nvPr/>
        </p:nvSpPr>
        <p:spPr>
          <a:xfrm>
            <a:off x="6052320" y="3859560"/>
            <a:ext cx="360" cy="1897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7"/>
          <p:cNvSpPr/>
          <p:nvPr/>
        </p:nvSpPr>
        <p:spPr>
          <a:xfrm rot="16200000">
            <a:off x="-540720" y="2302560"/>
            <a:ext cx="18572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Biodiversity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8"/>
          <p:cNvSpPr/>
          <p:nvPr/>
        </p:nvSpPr>
        <p:spPr>
          <a:xfrm rot="16200000">
            <a:off x="446040" y="1530000"/>
            <a:ext cx="1108800" cy="5511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 w="3816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9"/>
          <p:cNvSpPr/>
          <p:nvPr/>
        </p:nvSpPr>
        <p:spPr>
          <a:xfrm rot="5400000">
            <a:off x="405360" y="2988000"/>
            <a:ext cx="1190880" cy="5511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 w="3816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10"/>
          <p:cNvSpPr/>
          <p:nvPr/>
        </p:nvSpPr>
        <p:spPr>
          <a:xfrm>
            <a:off x="2971800" y="2581200"/>
            <a:ext cx="3131640" cy="1013040"/>
          </a:xfrm>
          <a:custGeom>
            <a:avLst/>
            <a:gdLst/>
            <a:ahLst/>
            <a:cxnLst/>
            <a:rect l="l" t="t" r="r" b="b"/>
            <a:pathLst>
              <a:path w="3599727" h="1099595">
                <a:moveTo>
                  <a:pt x="0" y="0"/>
                </a:moveTo>
                <a:cubicBezTo>
                  <a:pt x="660722" y="348205"/>
                  <a:pt x="1321444" y="696410"/>
                  <a:pt x="1921398" y="879676"/>
                </a:cubicBezTo>
                <a:cubicBezTo>
                  <a:pt x="2521353" y="1062942"/>
                  <a:pt x="3060540" y="1081268"/>
                  <a:pt x="3599727" y="1099595"/>
                </a:cubicBezTo>
              </a:path>
            </a:pathLst>
          </a:custGeom>
          <a:noFill/>
          <a:ln w="57240">
            <a:solidFill>
              <a:schemeClr val="accent6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11"/>
          <p:cNvSpPr/>
          <p:nvPr/>
        </p:nvSpPr>
        <p:spPr>
          <a:xfrm>
            <a:off x="1663920" y="1805760"/>
            <a:ext cx="1307520" cy="775080"/>
          </a:xfrm>
          <a:custGeom>
            <a:avLst/>
            <a:gdLst/>
            <a:ahLst/>
            <a:cxnLst/>
            <a:rect l="l" t="t" r="r" b="b"/>
            <a:pathLst>
              <a:path w="1365813" h="787079">
                <a:moveTo>
                  <a:pt x="0" y="0"/>
                </a:moveTo>
                <a:cubicBezTo>
                  <a:pt x="120569" y="93562"/>
                  <a:pt x="241139" y="187125"/>
                  <a:pt x="370390" y="277793"/>
                </a:cubicBezTo>
                <a:cubicBezTo>
                  <a:pt x="499641" y="368461"/>
                  <a:pt x="609600" y="459129"/>
                  <a:pt x="775504" y="544010"/>
                </a:cubicBezTo>
                <a:cubicBezTo>
                  <a:pt x="941408" y="628891"/>
                  <a:pt x="1153610" y="707985"/>
                  <a:pt x="1365813" y="787079"/>
                </a:cubicBezTo>
              </a:path>
            </a:pathLst>
          </a:cu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12"/>
          <p:cNvSpPr/>
          <p:nvPr/>
        </p:nvSpPr>
        <p:spPr>
          <a:xfrm>
            <a:off x="6269040" y="3267720"/>
            <a:ext cx="19245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 b="0" i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Status quo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13"/>
          <p:cNvSpPr/>
          <p:nvPr/>
        </p:nvSpPr>
        <p:spPr>
          <a:xfrm>
            <a:off x="2416320" y="662760"/>
            <a:ext cx="10681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Now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Line 14"/>
          <p:cNvSpPr/>
          <p:nvPr/>
        </p:nvSpPr>
        <p:spPr>
          <a:xfrm>
            <a:off x="2950200" y="1251000"/>
            <a:ext cx="37440" cy="2618280"/>
          </a:xfrm>
          <a:prstGeom prst="line">
            <a:avLst/>
          </a:prstGeom>
          <a:ln w="57240">
            <a:solidFill>
              <a:schemeClr val="bg1"/>
            </a:solidFill>
            <a:custDash>
              <a:ds d="400000" sp="3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Line 1"/>
          <p:cNvSpPr/>
          <p:nvPr/>
        </p:nvSpPr>
        <p:spPr>
          <a:xfrm>
            <a:off x="1514880" y="1251000"/>
            <a:ext cx="360" cy="261828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Line 2"/>
          <p:cNvSpPr/>
          <p:nvPr/>
        </p:nvSpPr>
        <p:spPr>
          <a:xfrm flipV="1">
            <a:off x="1514880" y="3859560"/>
            <a:ext cx="4612320" cy="144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3"/>
          <p:cNvSpPr/>
          <p:nvPr/>
        </p:nvSpPr>
        <p:spPr>
          <a:xfrm>
            <a:off x="2004120" y="3965760"/>
            <a:ext cx="100404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2000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4"/>
          <p:cNvSpPr/>
          <p:nvPr/>
        </p:nvSpPr>
        <p:spPr>
          <a:xfrm>
            <a:off x="5550840" y="3965760"/>
            <a:ext cx="12693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Line 5"/>
          <p:cNvSpPr/>
          <p:nvPr/>
        </p:nvSpPr>
        <p:spPr>
          <a:xfrm>
            <a:off x="2541600" y="3861000"/>
            <a:ext cx="360" cy="1897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Line 6"/>
          <p:cNvSpPr/>
          <p:nvPr/>
        </p:nvSpPr>
        <p:spPr>
          <a:xfrm>
            <a:off x="6052320" y="3859560"/>
            <a:ext cx="360" cy="1897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7"/>
          <p:cNvSpPr/>
          <p:nvPr/>
        </p:nvSpPr>
        <p:spPr>
          <a:xfrm rot="16200000">
            <a:off x="-540720" y="2302560"/>
            <a:ext cx="18572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Biodiversity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8"/>
          <p:cNvSpPr/>
          <p:nvPr/>
        </p:nvSpPr>
        <p:spPr>
          <a:xfrm rot="16200000">
            <a:off x="446040" y="1530000"/>
            <a:ext cx="1108800" cy="5511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 w="3816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9"/>
          <p:cNvSpPr/>
          <p:nvPr/>
        </p:nvSpPr>
        <p:spPr>
          <a:xfrm rot="5400000">
            <a:off x="405360" y="2988000"/>
            <a:ext cx="1190880" cy="55116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 w="3816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10"/>
          <p:cNvSpPr/>
          <p:nvPr/>
        </p:nvSpPr>
        <p:spPr>
          <a:xfrm>
            <a:off x="2971800" y="1682640"/>
            <a:ext cx="3155040" cy="898200"/>
          </a:xfrm>
          <a:custGeom>
            <a:avLst/>
            <a:gdLst/>
            <a:ahLst/>
            <a:cxnLst/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11"/>
          <p:cNvSpPr/>
          <p:nvPr/>
        </p:nvSpPr>
        <p:spPr>
          <a:xfrm>
            <a:off x="7139160" y="3267720"/>
            <a:ext cx="184320" cy="58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CustomShape 12"/>
          <p:cNvSpPr/>
          <p:nvPr/>
        </p:nvSpPr>
        <p:spPr>
          <a:xfrm>
            <a:off x="5703840" y="1215720"/>
            <a:ext cx="2879640" cy="1065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How do we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get here?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13"/>
          <p:cNvSpPr/>
          <p:nvPr/>
        </p:nvSpPr>
        <p:spPr>
          <a:xfrm>
            <a:off x="2416320" y="662760"/>
            <a:ext cx="10681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Now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14"/>
          <p:cNvSpPr/>
          <p:nvPr/>
        </p:nvSpPr>
        <p:spPr>
          <a:xfrm>
            <a:off x="5200560" y="2017440"/>
            <a:ext cx="698040" cy="122292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15"/>
          <p:cNvSpPr/>
          <p:nvPr/>
        </p:nvSpPr>
        <p:spPr>
          <a:xfrm>
            <a:off x="6269040" y="3267720"/>
            <a:ext cx="19245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 b="0" i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Status quo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16"/>
          <p:cNvSpPr/>
          <p:nvPr/>
        </p:nvSpPr>
        <p:spPr>
          <a:xfrm>
            <a:off x="2971800" y="2581200"/>
            <a:ext cx="3131640" cy="1013040"/>
          </a:xfrm>
          <a:custGeom>
            <a:avLst/>
            <a:gdLst/>
            <a:ahLst/>
            <a:cxnLst/>
            <a:rect l="l" t="t" r="r" b="b"/>
            <a:pathLst>
              <a:path w="3599727" h="1099595">
                <a:moveTo>
                  <a:pt x="0" y="0"/>
                </a:moveTo>
                <a:cubicBezTo>
                  <a:pt x="660722" y="348205"/>
                  <a:pt x="1321444" y="696410"/>
                  <a:pt x="1921398" y="879676"/>
                </a:cubicBezTo>
                <a:cubicBezTo>
                  <a:pt x="2521353" y="1062942"/>
                  <a:pt x="3060540" y="1081268"/>
                  <a:pt x="3599727" y="1099595"/>
                </a:cubicBezTo>
              </a:path>
            </a:pathLst>
          </a:custGeom>
          <a:noFill/>
          <a:ln w="57240">
            <a:solidFill>
              <a:schemeClr val="accent6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" name="CustomShape 17"/>
          <p:cNvSpPr/>
          <p:nvPr/>
        </p:nvSpPr>
        <p:spPr>
          <a:xfrm>
            <a:off x="1663920" y="1805760"/>
            <a:ext cx="1307520" cy="775080"/>
          </a:xfrm>
          <a:custGeom>
            <a:avLst/>
            <a:gdLst/>
            <a:ahLst/>
            <a:cxnLst/>
            <a:rect l="l" t="t" r="r" b="b"/>
            <a:pathLst>
              <a:path w="1365813" h="787079">
                <a:moveTo>
                  <a:pt x="0" y="0"/>
                </a:moveTo>
                <a:cubicBezTo>
                  <a:pt x="120569" y="93562"/>
                  <a:pt x="241139" y="187125"/>
                  <a:pt x="370390" y="277793"/>
                </a:cubicBezTo>
                <a:cubicBezTo>
                  <a:pt x="499641" y="368461"/>
                  <a:pt x="609600" y="459129"/>
                  <a:pt x="775504" y="544010"/>
                </a:cubicBezTo>
                <a:cubicBezTo>
                  <a:pt x="941408" y="628891"/>
                  <a:pt x="1153610" y="707985"/>
                  <a:pt x="1365813" y="787079"/>
                </a:cubicBezTo>
              </a:path>
            </a:pathLst>
          </a:cu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Line 18"/>
          <p:cNvSpPr/>
          <p:nvPr/>
        </p:nvSpPr>
        <p:spPr>
          <a:xfrm>
            <a:off x="2950200" y="1251000"/>
            <a:ext cx="37440" cy="2618280"/>
          </a:xfrm>
          <a:prstGeom prst="line">
            <a:avLst/>
          </a:prstGeom>
          <a:ln w="57240">
            <a:solidFill>
              <a:schemeClr val="bg1"/>
            </a:solidFill>
            <a:custDash>
              <a:ds d="400000" sp="3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Line 1">
            <a:extLst>
              <a:ext uri="{FF2B5EF4-FFF2-40B4-BE49-F238E27FC236}">
                <a16:creationId xmlns:a16="http://schemas.microsoft.com/office/drawing/2014/main" id="{F1E8A425-2A2B-4DCB-8BFA-6EECF00A3C55}"/>
              </a:ext>
            </a:extLst>
          </p:cNvPr>
          <p:cNvSpPr/>
          <p:nvPr/>
        </p:nvSpPr>
        <p:spPr>
          <a:xfrm>
            <a:off x="7354440" y="400320"/>
            <a:ext cx="360" cy="102708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" name="Line 2">
            <a:extLst>
              <a:ext uri="{FF2B5EF4-FFF2-40B4-BE49-F238E27FC236}">
                <a16:creationId xmlns:a16="http://schemas.microsoft.com/office/drawing/2014/main" id="{1E6CBE45-D139-460D-8DBB-0FC210278040}"/>
              </a:ext>
            </a:extLst>
          </p:cNvPr>
          <p:cNvSpPr/>
          <p:nvPr/>
        </p:nvSpPr>
        <p:spPr>
          <a:xfrm>
            <a:off x="7354440" y="1424520"/>
            <a:ext cx="1455840" cy="3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CustomShape 3">
            <a:extLst>
              <a:ext uri="{FF2B5EF4-FFF2-40B4-BE49-F238E27FC236}">
                <a16:creationId xmlns:a16="http://schemas.microsoft.com/office/drawing/2014/main" id="{6EDA6544-0A02-4A0B-8A60-D5F761848541}"/>
              </a:ext>
            </a:extLst>
          </p:cNvPr>
          <p:cNvSpPr/>
          <p:nvPr/>
        </p:nvSpPr>
        <p:spPr>
          <a:xfrm>
            <a:off x="7365240" y="1469520"/>
            <a:ext cx="88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2000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CustomShape 4">
            <a:extLst>
              <a:ext uri="{FF2B5EF4-FFF2-40B4-BE49-F238E27FC236}">
                <a16:creationId xmlns:a16="http://schemas.microsoft.com/office/drawing/2014/main" id="{A14BC76A-5786-4A0B-902C-444F9494A0FD}"/>
              </a:ext>
            </a:extLst>
          </p:cNvPr>
          <p:cNvSpPr/>
          <p:nvPr/>
        </p:nvSpPr>
        <p:spPr>
          <a:xfrm>
            <a:off x="8143200" y="1456920"/>
            <a:ext cx="91692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Line 5">
            <a:extLst>
              <a:ext uri="{FF2B5EF4-FFF2-40B4-BE49-F238E27FC236}">
                <a16:creationId xmlns:a16="http://schemas.microsoft.com/office/drawing/2014/main" id="{E8664FF3-4CC3-46DB-9048-83FAC20D9C20}"/>
              </a:ext>
            </a:extLst>
          </p:cNvPr>
          <p:cNvSpPr/>
          <p:nvPr/>
        </p:nvSpPr>
        <p:spPr>
          <a:xfrm>
            <a:off x="7650000" y="1424520"/>
            <a:ext cx="0" cy="651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Line 6">
            <a:extLst>
              <a:ext uri="{FF2B5EF4-FFF2-40B4-BE49-F238E27FC236}">
                <a16:creationId xmlns:a16="http://schemas.microsoft.com/office/drawing/2014/main" id="{F0FE886D-EA54-49E0-BFD5-A2F2F41EF70E}"/>
              </a:ext>
            </a:extLst>
          </p:cNvPr>
          <p:cNvSpPr/>
          <p:nvPr/>
        </p:nvSpPr>
        <p:spPr>
          <a:xfrm>
            <a:off x="8732160" y="1424160"/>
            <a:ext cx="0" cy="795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CustomShape 7">
            <a:extLst>
              <a:ext uri="{FF2B5EF4-FFF2-40B4-BE49-F238E27FC236}">
                <a16:creationId xmlns:a16="http://schemas.microsoft.com/office/drawing/2014/main" id="{29B5B6FC-857B-4D80-8176-9FA94001C77E}"/>
              </a:ext>
            </a:extLst>
          </p:cNvPr>
          <p:cNvSpPr/>
          <p:nvPr/>
        </p:nvSpPr>
        <p:spPr>
          <a:xfrm rot="16200000">
            <a:off x="6281640" y="742680"/>
            <a:ext cx="1640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Biodiversity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8">
            <a:extLst>
              <a:ext uri="{FF2B5EF4-FFF2-40B4-BE49-F238E27FC236}">
                <a16:creationId xmlns:a16="http://schemas.microsoft.com/office/drawing/2014/main" id="{0E926861-7C80-431D-99BD-6ACA1A8DFC67}"/>
              </a:ext>
            </a:extLst>
          </p:cNvPr>
          <p:cNvSpPr/>
          <p:nvPr/>
        </p:nvSpPr>
        <p:spPr>
          <a:xfrm>
            <a:off x="7451640" y="583200"/>
            <a:ext cx="322200" cy="384120"/>
          </a:xfrm>
          <a:custGeom>
            <a:avLst/>
            <a:gdLst/>
            <a:ahLst/>
            <a:cxnLst/>
            <a:rect l="l" t="t" r="r" b="b"/>
            <a:pathLst>
              <a:path w="1365813" h="787079">
                <a:moveTo>
                  <a:pt x="0" y="0"/>
                </a:moveTo>
                <a:cubicBezTo>
                  <a:pt x="120569" y="93562"/>
                  <a:pt x="241139" y="187125"/>
                  <a:pt x="370390" y="277793"/>
                </a:cubicBezTo>
                <a:cubicBezTo>
                  <a:pt x="499641" y="368461"/>
                  <a:pt x="609600" y="459129"/>
                  <a:pt x="775504" y="544010"/>
                </a:cubicBezTo>
                <a:cubicBezTo>
                  <a:pt x="941408" y="628891"/>
                  <a:pt x="1153610" y="707985"/>
                  <a:pt x="1365813" y="787079"/>
                </a:cubicBezTo>
              </a:path>
            </a:pathLst>
          </a:cu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CustomShape 9">
            <a:extLst>
              <a:ext uri="{FF2B5EF4-FFF2-40B4-BE49-F238E27FC236}">
                <a16:creationId xmlns:a16="http://schemas.microsoft.com/office/drawing/2014/main" id="{DE8A9261-445C-4F3F-A8EC-F731750627E0}"/>
              </a:ext>
            </a:extLst>
          </p:cNvPr>
          <p:cNvSpPr/>
          <p:nvPr/>
        </p:nvSpPr>
        <p:spPr>
          <a:xfrm>
            <a:off x="692640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10">
            <a:extLst>
              <a:ext uri="{FF2B5EF4-FFF2-40B4-BE49-F238E27FC236}">
                <a16:creationId xmlns:a16="http://schemas.microsoft.com/office/drawing/2014/main" id="{E5CFC3F5-7F6F-4B93-B5E3-0E6CB014F5AB}"/>
              </a:ext>
            </a:extLst>
          </p:cNvPr>
          <p:cNvSpPr/>
          <p:nvPr/>
        </p:nvSpPr>
        <p:spPr>
          <a:xfrm>
            <a:off x="464364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11">
            <a:extLst>
              <a:ext uri="{FF2B5EF4-FFF2-40B4-BE49-F238E27FC236}">
                <a16:creationId xmlns:a16="http://schemas.microsoft.com/office/drawing/2014/main" id="{9771AAB9-7616-4DA1-B211-033B44994C91}"/>
              </a:ext>
            </a:extLst>
          </p:cNvPr>
          <p:cNvSpPr/>
          <p:nvPr/>
        </p:nvSpPr>
        <p:spPr>
          <a:xfrm>
            <a:off x="4782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CustomShape 12">
            <a:extLst>
              <a:ext uri="{FF2B5EF4-FFF2-40B4-BE49-F238E27FC236}">
                <a16:creationId xmlns:a16="http://schemas.microsoft.com/office/drawing/2014/main" id="{5331B122-2322-40E2-B652-98C601021140}"/>
              </a:ext>
            </a:extLst>
          </p:cNvPr>
          <p:cNvSpPr/>
          <p:nvPr/>
        </p:nvSpPr>
        <p:spPr>
          <a:xfrm>
            <a:off x="172800" y="57024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CustomShape 13">
            <a:extLst>
              <a:ext uri="{FF2B5EF4-FFF2-40B4-BE49-F238E27FC236}">
                <a16:creationId xmlns:a16="http://schemas.microsoft.com/office/drawing/2014/main" id="{96AE8283-1A84-4452-98B2-C014A55BD01A}"/>
              </a:ext>
            </a:extLst>
          </p:cNvPr>
          <p:cNvSpPr/>
          <p:nvPr/>
        </p:nvSpPr>
        <p:spPr>
          <a:xfrm>
            <a:off x="25560" y="92160"/>
            <a:ext cx="22035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Ecological 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14">
            <a:extLst>
              <a:ext uri="{FF2B5EF4-FFF2-40B4-BE49-F238E27FC236}">
                <a16:creationId xmlns:a16="http://schemas.microsoft.com/office/drawing/2014/main" id="{2066AEC8-3776-47E2-8BEA-9E2DA5E339C8}"/>
              </a:ext>
            </a:extLst>
          </p:cNvPr>
          <p:cNvSpPr/>
          <p:nvPr/>
        </p:nvSpPr>
        <p:spPr>
          <a:xfrm>
            <a:off x="6048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2" name="Picture 159">
            <a:extLst>
              <a:ext uri="{FF2B5EF4-FFF2-40B4-BE49-F238E27FC236}">
                <a16:creationId xmlns:a16="http://schemas.microsoft.com/office/drawing/2014/main" id="{A3354FDC-3A7D-4FD9-9A8F-D54F996EB01A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367200" y="74052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93" name="Picture 160">
            <a:extLst>
              <a:ext uri="{FF2B5EF4-FFF2-40B4-BE49-F238E27FC236}">
                <a16:creationId xmlns:a16="http://schemas.microsoft.com/office/drawing/2014/main" id="{2AA9A51D-F73E-49C1-925B-FFD7476E81E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669320" y="705960"/>
            <a:ext cx="316440" cy="316440"/>
          </a:xfrm>
          <a:prstGeom prst="rect">
            <a:avLst/>
          </a:prstGeom>
          <a:ln>
            <a:noFill/>
          </a:ln>
        </p:spPr>
      </p:pic>
      <p:pic>
        <p:nvPicPr>
          <p:cNvPr id="94" name="Picture 161">
            <a:extLst>
              <a:ext uri="{FF2B5EF4-FFF2-40B4-BE49-F238E27FC236}">
                <a16:creationId xmlns:a16="http://schemas.microsoft.com/office/drawing/2014/main" id="{889598BE-912C-4908-A550-23FE8A1EA13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353160" y="13363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95" name="Picture 162">
            <a:extLst>
              <a:ext uri="{FF2B5EF4-FFF2-40B4-BE49-F238E27FC236}">
                <a16:creationId xmlns:a16="http://schemas.microsoft.com/office/drawing/2014/main" id="{A0B9B718-8833-4D06-A616-FA257A30EA4D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232280" y="6804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96" name="Picture 163">
            <a:extLst>
              <a:ext uri="{FF2B5EF4-FFF2-40B4-BE49-F238E27FC236}">
                <a16:creationId xmlns:a16="http://schemas.microsoft.com/office/drawing/2014/main" id="{C225CDB1-76E9-42C3-8DE0-B5265099999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704880" y="11412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97" name="Picture 164">
            <a:extLst>
              <a:ext uri="{FF2B5EF4-FFF2-40B4-BE49-F238E27FC236}">
                <a16:creationId xmlns:a16="http://schemas.microsoft.com/office/drawing/2014/main" id="{993E42A4-7585-496F-9C15-0008938F8441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992160" y="13399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98" name="Picture 165">
            <a:extLst>
              <a:ext uri="{FF2B5EF4-FFF2-40B4-BE49-F238E27FC236}">
                <a16:creationId xmlns:a16="http://schemas.microsoft.com/office/drawing/2014/main" id="{43B80C77-C746-40F3-BD87-9FD0F4342A35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91640" y="550080"/>
            <a:ext cx="428400" cy="428400"/>
          </a:xfrm>
          <a:prstGeom prst="rect">
            <a:avLst/>
          </a:prstGeom>
          <a:ln>
            <a:noFill/>
          </a:ln>
        </p:spPr>
      </p:pic>
      <p:sp>
        <p:nvSpPr>
          <p:cNvPr id="99" name="CustomShape 15">
            <a:extLst>
              <a:ext uri="{FF2B5EF4-FFF2-40B4-BE49-F238E27FC236}">
                <a16:creationId xmlns:a16="http://schemas.microsoft.com/office/drawing/2014/main" id="{342A74A8-C1C8-4F6D-82C6-6CF230E71730}"/>
              </a:ext>
            </a:extLst>
          </p:cNvPr>
          <p:cNvSpPr/>
          <p:nvPr/>
        </p:nvSpPr>
        <p:spPr>
          <a:xfrm>
            <a:off x="236052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CustomShape 16">
            <a:extLst>
              <a:ext uri="{FF2B5EF4-FFF2-40B4-BE49-F238E27FC236}">
                <a16:creationId xmlns:a16="http://schemas.microsoft.com/office/drawing/2014/main" id="{FCECAC62-EAB7-4929-B7F1-19E44B6FFB20}"/>
              </a:ext>
            </a:extLst>
          </p:cNvPr>
          <p:cNvSpPr/>
          <p:nvPr/>
        </p:nvSpPr>
        <p:spPr>
          <a:xfrm>
            <a:off x="2327400" y="106920"/>
            <a:ext cx="21927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Distribution maps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17">
            <a:extLst>
              <a:ext uri="{FF2B5EF4-FFF2-40B4-BE49-F238E27FC236}">
                <a16:creationId xmlns:a16="http://schemas.microsoft.com/office/drawing/2014/main" id="{55AC62E6-B0D1-485F-AA14-1DE58030F83D}"/>
              </a:ext>
            </a:extLst>
          </p:cNvPr>
          <p:cNvSpPr/>
          <p:nvPr/>
        </p:nvSpPr>
        <p:spPr>
          <a:xfrm>
            <a:off x="2460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18">
            <a:extLst>
              <a:ext uri="{FF2B5EF4-FFF2-40B4-BE49-F238E27FC236}">
                <a16:creationId xmlns:a16="http://schemas.microsoft.com/office/drawing/2014/main" id="{A96142E2-4809-4036-803E-1E03CCFC6375}"/>
              </a:ext>
            </a:extLst>
          </p:cNvPr>
          <p:cNvSpPr/>
          <p:nvPr/>
        </p:nvSpPr>
        <p:spPr>
          <a:xfrm>
            <a:off x="2563514" y="720720"/>
            <a:ext cx="1057366" cy="869040"/>
          </a:xfrm>
          <a:prstGeom prst="ellipse">
            <a:avLst/>
          </a:prstGeom>
          <a:solidFill>
            <a:srgbClr val="22809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19">
            <a:extLst>
              <a:ext uri="{FF2B5EF4-FFF2-40B4-BE49-F238E27FC236}">
                <a16:creationId xmlns:a16="http://schemas.microsoft.com/office/drawing/2014/main" id="{C4DE2982-1604-4282-B4A2-E145F066BD2B}"/>
              </a:ext>
            </a:extLst>
          </p:cNvPr>
          <p:cNvSpPr/>
          <p:nvPr/>
        </p:nvSpPr>
        <p:spPr>
          <a:xfrm>
            <a:off x="3774240" y="678960"/>
            <a:ext cx="500760" cy="551880"/>
          </a:xfrm>
          <a:prstGeom prst="ellipse">
            <a:avLst/>
          </a:prstGeom>
          <a:solidFill>
            <a:srgbClr val="6F8E3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CustomShape 20">
            <a:extLst>
              <a:ext uri="{FF2B5EF4-FFF2-40B4-BE49-F238E27FC236}">
                <a16:creationId xmlns:a16="http://schemas.microsoft.com/office/drawing/2014/main" id="{D53C9C70-09FD-4D60-973F-2E90FAF2FB47}"/>
              </a:ext>
            </a:extLst>
          </p:cNvPr>
          <p:cNvSpPr/>
          <p:nvPr/>
        </p:nvSpPr>
        <p:spPr>
          <a:xfrm rot="10800000">
            <a:off x="2808900" y="745688"/>
            <a:ext cx="1094760" cy="1110960"/>
          </a:xfrm>
          <a:custGeom>
            <a:avLst/>
            <a:gdLst/>
            <a:ahLst/>
            <a:cxnLst/>
            <a:rect l="l" t="t" r="r" b="b"/>
            <a:pathLst>
              <a:path w="10000" h="10561">
                <a:moveTo>
                  <a:pt x="0" y="0"/>
                </a:moveTo>
                <a:lnTo>
                  <a:pt x="10000" y="0"/>
                </a:lnTo>
                <a:cubicBezTo>
                  <a:pt x="8590" y="3467"/>
                  <a:pt x="6121" y="1726"/>
                  <a:pt x="5771" y="10401"/>
                </a:cubicBezTo>
                <a:lnTo>
                  <a:pt x="4066" y="10561"/>
                </a:lnTo>
                <a:cubicBezTo>
                  <a:pt x="3989" y="1593"/>
                  <a:pt x="1355" y="3520"/>
                  <a:pt x="0" y="0"/>
                </a:cubicBezTo>
                <a:close/>
              </a:path>
            </a:pathLst>
          </a:custGeom>
          <a:solidFill>
            <a:srgbClr val="C3651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21">
            <a:extLst>
              <a:ext uri="{FF2B5EF4-FFF2-40B4-BE49-F238E27FC236}">
                <a16:creationId xmlns:a16="http://schemas.microsoft.com/office/drawing/2014/main" id="{12318AB2-71B7-483E-9E2C-E8AFD016D253}"/>
              </a:ext>
            </a:extLst>
          </p:cNvPr>
          <p:cNvSpPr/>
          <p:nvPr/>
        </p:nvSpPr>
        <p:spPr>
          <a:xfrm>
            <a:off x="4162680" y="3700080"/>
            <a:ext cx="19047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Objectives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22">
            <a:extLst>
              <a:ext uri="{FF2B5EF4-FFF2-40B4-BE49-F238E27FC236}">
                <a16:creationId xmlns:a16="http://schemas.microsoft.com/office/drawing/2014/main" id="{AD12196B-477E-467A-A693-DC81F4410F4A}"/>
              </a:ext>
            </a:extLst>
          </p:cNvPr>
          <p:cNvSpPr/>
          <p:nvPr/>
        </p:nvSpPr>
        <p:spPr>
          <a:xfrm>
            <a:off x="6132600" y="3700080"/>
            <a:ext cx="20386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Constraints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CustomShape 23">
            <a:extLst>
              <a:ext uri="{FF2B5EF4-FFF2-40B4-BE49-F238E27FC236}">
                <a16:creationId xmlns:a16="http://schemas.microsoft.com/office/drawing/2014/main" id="{9E23B42E-3721-430D-9AE1-59A5E51892FA}"/>
              </a:ext>
            </a:extLst>
          </p:cNvPr>
          <p:cNvSpPr/>
          <p:nvPr/>
        </p:nvSpPr>
        <p:spPr>
          <a:xfrm>
            <a:off x="1608120" y="2697120"/>
            <a:ext cx="7711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CustomShape 24">
            <a:extLst>
              <a:ext uri="{FF2B5EF4-FFF2-40B4-BE49-F238E27FC236}">
                <a16:creationId xmlns:a16="http://schemas.microsoft.com/office/drawing/2014/main" id="{F9461CB9-E89A-4BBF-8D4F-4C628573B44D}"/>
              </a:ext>
            </a:extLst>
          </p:cNvPr>
          <p:cNvSpPr/>
          <p:nvPr/>
        </p:nvSpPr>
        <p:spPr>
          <a:xfrm>
            <a:off x="4545360" y="2697120"/>
            <a:ext cx="80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25">
            <a:extLst>
              <a:ext uri="{FF2B5EF4-FFF2-40B4-BE49-F238E27FC236}">
                <a16:creationId xmlns:a16="http://schemas.microsoft.com/office/drawing/2014/main" id="{A9D7C4CC-A037-4CC6-847C-CBD5DA3F5780}"/>
              </a:ext>
            </a:extLst>
          </p:cNvPr>
          <p:cNvSpPr/>
          <p:nvPr/>
        </p:nvSpPr>
        <p:spPr>
          <a:xfrm>
            <a:off x="6252840" y="2697120"/>
            <a:ext cx="8780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26">
            <a:extLst>
              <a:ext uri="{FF2B5EF4-FFF2-40B4-BE49-F238E27FC236}">
                <a16:creationId xmlns:a16="http://schemas.microsoft.com/office/drawing/2014/main" id="{A47B245C-1AAF-4899-97CB-7E579F95F228}"/>
              </a:ext>
            </a:extLst>
          </p:cNvPr>
          <p:cNvSpPr/>
          <p:nvPr/>
        </p:nvSpPr>
        <p:spPr>
          <a:xfrm>
            <a:off x="7141320" y="2404800"/>
            <a:ext cx="170352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Outcome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7">
            <a:extLst>
              <a:ext uri="{FF2B5EF4-FFF2-40B4-BE49-F238E27FC236}">
                <a16:creationId xmlns:a16="http://schemas.microsoft.com/office/drawing/2014/main" id="{794DD9FD-450F-4EC5-A1DE-8E87C61DFC96}"/>
              </a:ext>
            </a:extLst>
          </p:cNvPr>
          <p:cNvSpPr/>
          <p:nvPr/>
        </p:nvSpPr>
        <p:spPr>
          <a:xfrm>
            <a:off x="5353560" y="2404800"/>
            <a:ext cx="892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Plan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8">
            <a:extLst>
              <a:ext uri="{FF2B5EF4-FFF2-40B4-BE49-F238E27FC236}">
                <a16:creationId xmlns:a16="http://schemas.microsoft.com/office/drawing/2014/main" id="{F5A708AB-71BD-4A2D-B7AD-F10A966EB2F3}"/>
              </a:ext>
            </a:extLst>
          </p:cNvPr>
          <p:cNvSpPr/>
          <p:nvPr/>
        </p:nvSpPr>
        <p:spPr>
          <a:xfrm>
            <a:off x="654120" y="2404800"/>
            <a:ext cx="9460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Data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29">
            <a:extLst>
              <a:ext uri="{FF2B5EF4-FFF2-40B4-BE49-F238E27FC236}">
                <a16:creationId xmlns:a16="http://schemas.microsoft.com/office/drawing/2014/main" id="{C6CB08D1-CEB3-4294-9A6D-7430009A39E0}"/>
              </a:ext>
            </a:extLst>
          </p:cNvPr>
          <p:cNvSpPr/>
          <p:nvPr/>
        </p:nvSpPr>
        <p:spPr>
          <a:xfrm>
            <a:off x="2395080" y="2404800"/>
            <a:ext cx="2134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Information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30">
            <a:extLst>
              <a:ext uri="{FF2B5EF4-FFF2-40B4-BE49-F238E27FC236}">
                <a16:creationId xmlns:a16="http://schemas.microsoft.com/office/drawing/2014/main" id="{11428276-462B-4F61-9A01-6F3C832396A2}"/>
              </a:ext>
            </a:extLst>
          </p:cNvPr>
          <p:cNvSpPr/>
          <p:nvPr/>
        </p:nvSpPr>
        <p:spPr>
          <a:xfrm rot="5400000" flipH="1" flipV="1">
            <a:off x="4650120" y="3160080"/>
            <a:ext cx="710280" cy="368280"/>
          </a:xfrm>
          <a:prstGeom prst="bentConnector3">
            <a:avLst>
              <a:gd name="adj1" fmla="val 63031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CustomShape 31">
            <a:extLst>
              <a:ext uri="{FF2B5EF4-FFF2-40B4-BE49-F238E27FC236}">
                <a16:creationId xmlns:a16="http://schemas.microsoft.com/office/drawing/2014/main" id="{E214495A-619C-4EC8-B946-28C111B0AF27}"/>
              </a:ext>
            </a:extLst>
          </p:cNvPr>
          <p:cNvSpPr/>
          <p:nvPr/>
        </p:nvSpPr>
        <p:spPr>
          <a:xfrm rot="16200000" flipV="1">
            <a:off x="6226560" y="3056760"/>
            <a:ext cx="766080" cy="632880"/>
          </a:xfrm>
          <a:prstGeom prst="bentConnector3">
            <a:avLst>
              <a:gd name="adj1" fmla="val 72650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CustomShape 32">
            <a:extLst>
              <a:ext uri="{FF2B5EF4-FFF2-40B4-BE49-F238E27FC236}">
                <a16:creationId xmlns:a16="http://schemas.microsoft.com/office/drawing/2014/main" id="{322258D4-8837-4D73-902C-F73218B6C206}"/>
              </a:ext>
            </a:extLst>
          </p:cNvPr>
          <p:cNvSpPr/>
          <p:nvPr/>
        </p:nvSpPr>
        <p:spPr>
          <a:xfrm>
            <a:off x="7756200" y="853200"/>
            <a:ext cx="999720" cy="117720"/>
          </a:xfrm>
          <a:custGeom>
            <a:avLst/>
            <a:gdLst/>
            <a:ahLst/>
            <a:cxnLst/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solidFill>
            <a:schemeClr val="accent6">
              <a:lumMod val="50000"/>
            </a:schemeClr>
          </a:solidFill>
          <a:ln w="57240">
            <a:solidFill>
              <a:schemeClr val="bg1">
                <a:lumMod val="6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" name="Line 33">
            <a:extLst>
              <a:ext uri="{FF2B5EF4-FFF2-40B4-BE49-F238E27FC236}">
                <a16:creationId xmlns:a16="http://schemas.microsoft.com/office/drawing/2014/main" id="{DC233F51-801D-48C1-A0E1-E53F9D2D18A2}"/>
              </a:ext>
            </a:extLst>
          </p:cNvPr>
          <p:cNvSpPr/>
          <p:nvPr/>
        </p:nvSpPr>
        <p:spPr>
          <a:xfrm>
            <a:off x="7772760" y="516960"/>
            <a:ext cx="360" cy="907200"/>
          </a:xfrm>
          <a:prstGeom prst="line">
            <a:avLst/>
          </a:prstGeom>
          <a:ln w="57240">
            <a:solidFill>
              <a:schemeClr val="bg1"/>
            </a:solidFill>
            <a:custDash>
              <a:ds d="400000" sp="3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34">
            <a:extLst>
              <a:ext uri="{FF2B5EF4-FFF2-40B4-BE49-F238E27FC236}">
                <a16:creationId xmlns:a16="http://schemas.microsoft.com/office/drawing/2014/main" id="{68B7B6B8-828F-478A-90A9-FDD6CCC5F784}"/>
              </a:ext>
            </a:extLst>
          </p:cNvPr>
          <p:cNvSpPr/>
          <p:nvPr/>
        </p:nvSpPr>
        <p:spPr>
          <a:xfrm>
            <a:off x="49078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CustomShape 35">
            <a:extLst>
              <a:ext uri="{FF2B5EF4-FFF2-40B4-BE49-F238E27FC236}">
                <a16:creationId xmlns:a16="http://schemas.microsoft.com/office/drawing/2014/main" id="{4E159ABF-7B20-4CE1-A385-FD5284CE82FD}"/>
              </a:ext>
            </a:extLst>
          </p:cNvPr>
          <p:cNvSpPr/>
          <p:nvPr/>
        </p:nvSpPr>
        <p:spPr>
          <a:xfrm>
            <a:off x="53956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36">
            <a:extLst>
              <a:ext uri="{FF2B5EF4-FFF2-40B4-BE49-F238E27FC236}">
                <a16:creationId xmlns:a16="http://schemas.microsoft.com/office/drawing/2014/main" id="{372723DD-4A71-4442-AD28-6BA09020F207}"/>
              </a:ext>
            </a:extLst>
          </p:cNvPr>
          <p:cNvSpPr/>
          <p:nvPr/>
        </p:nvSpPr>
        <p:spPr>
          <a:xfrm>
            <a:off x="61275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37">
            <a:extLst>
              <a:ext uri="{FF2B5EF4-FFF2-40B4-BE49-F238E27FC236}">
                <a16:creationId xmlns:a16="http://schemas.microsoft.com/office/drawing/2014/main" id="{10B62B66-24A8-4840-9DFE-4CB528DCBA44}"/>
              </a:ext>
            </a:extLst>
          </p:cNvPr>
          <p:cNvSpPr/>
          <p:nvPr/>
        </p:nvSpPr>
        <p:spPr>
          <a:xfrm>
            <a:off x="58834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38">
            <a:extLst>
              <a:ext uri="{FF2B5EF4-FFF2-40B4-BE49-F238E27FC236}">
                <a16:creationId xmlns:a16="http://schemas.microsoft.com/office/drawing/2014/main" id="{1B61CF9C-1530-4A6D-85E5-7E19B42CB037}"/>
              </a:ext>
            </a:extLst>
          </p:cNvPr>
          <p:cNvSpPr/>
          <p:nvPr/>
        </p:nvSpPr>
        <p:spPr>
          <a:xfrm>
            <a:off x="56397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39">
            <a:extLst>
              <a:ext uri="{FF2B5EF4-FFF2-40B4-BE49-F238E27FC236}">
                <a16:creationId xmlns:a16="http://schemas.microsoft.com/office/drawing/2014/main" id="{2A87ABDB-B5A5-48B2-8CAC-D2AE6A4B0255}"/>
              </a:ext>
            </a:extLst>
          </p:cNvPr>
          <p:cNvSpPr/>
          <p:nvPr/>
        </p:nvSpPr>
        <p:spPr>
          <a:xfrm>
            <a:off x="51519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40">
            <a:extLst>
              <a:ext uri="{FF2B5EF4-FFF2-40B4-BE49-F238E27FC236}">
                <a16:creationId xmlns:a16="http://schemas.microsoft.com/office/drawing/2014/main" id="{A6BBB3A8-C7A1-4A76-B40F-2DCE993C7631}"/>
              </a:ext>
            </a:extLst>
          </p:cNvPr>
          <p:cNvSpPr/>
          <p:nvPr/>
        </p:nvSpPr>
        <p:spPr>
          <a:xfrm>
            <a:off x="6371280" y="66780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41">
            <a:extLst>
              <a:ext uri="{FF2B5EF4-FFF2-40B4-BE49-F238E27FC236}">
                <a16:creationId xmlns:a16="http://schemas.microsoft.com/office/drawing/2014/main" id="{89F6067B-7C02-42E6-9A60-84E4AB6A13B7}"/>
              </a:ext>
            </a:extLst>
          </p:cNvPr>
          <p:cNvSpPr/>
          <p:nvPr/>
        </p:nvSpPr>
        <p:spPr>
          <a:xfrm>
            <a:off x="49078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42">
            <a:extLst>
              <a:ext uri="{FF2B5EF4-FFF2-40B4-BE49-F238E27FC236}">
                <a16:creationId xmlns:a16="http://schemas.microsoft.com/office/drawing/2014/main" id="{5E2F71F8-32CD-4C48-A220-3C12E20CBEB3}"/>
              </a:ext>
            </a:extLst>
          </p:cNvPr>
          <p:cNvSpPr/>
          <p:nvPr/>
        </p:nvSpPr>
        <p:spPr>
          <a:xfrm>
            <a:off x="5395680" y="90972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43">
            <a:extLst>
              <a:ext uri="{FF2B5EF4-FFF2-40B4-BE49-F238E27FC236}">
                <a16:creationId xmlns:a16="http://schemas.microsoft.com/office/drawing/2014/main" id="{FCA19EC6-0AEF-4904-A05F-8332AE2AF8D0}"/>
              </a:ext>
            </a:extLst>
          </p:cNvPr>
          <p:cNvSpPr/>
          <p:nvPr/>
        </p:nvSpPr>
        <p:spPr>
          <a:xfrm>
            <a:off x="61275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44">
            <a:extLst>
              <a:ext uri="{FF2B5EF4-FFF2-40B4-BE49-F238E27FC236}">
                <a16:creationId xmlns:a16="http://schemas.microsoft.com/office/drawing/2014/main" id="{91B8BA8C-FB31-48C9-817F-5C7415FCBD57}"/>
              </a:ext>
            </a:extLst>
          </p:cNvPr>
          <p:cNvSpPr/>
          <p:nvPr/>
        </p:nvSpPr>
        <p:spPr>
          <a:xfrm>
            <a:off x="58834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45">
            <a:extLst>
              <a:ext uri="{FF2B5EF4-FFF2-40B4-BE49-F238E27FC236}">
                <a16:creationId xmlns:a16="http://schemas.microsoft.com/office/drawing/2014/main" id="{10AF8F38-7EDD-49B1-80EF-6E94F8F8F47E}"/>
              </a:ext>
            </a:extLst>
          </p:cNvPr>
          <p:cNvSpPr/>
          <p:nvPr/>
        </p:nvSpPr>
        <p:spPr>
          <a:xfrm>
            <a:off x="56397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CustomShape 46">
            <a:extLst>
              <a:ext uri="{FF2B5EF4-FFF2-40B4-BE49-F238E27FC236}">
                <a16:creationId xmlns:a16="http://schemas.microsoft.com/office/drawing/2014/main" id="{E0C84A49-AC67-4697-B35A-356CDD4A3C7B}"/>
              </a:ext>
            </a:extLst>
          </p:cNvPr>
          <p:cNvSpPr/>
          <p:nvPr/>
        </p:nvSpPr>
        <p:spPr>
          <a:xfrm>
            <a:off x="51519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47">
            <a:extLst>
              <a:ext uri="{FF2B5EF4-FFF2-40B4-BE49-F238E27FC236}">
                <a16:creationId xmlns:a16="http://schemas.microsoft.com/office/drawing/2014/main" id="{D00DD30B-672F-4F71-AB12-3F89869CE8B8}"/>
              </a:ext>
            </a:extLst>
          </p:cNvPr>
          <p:cNvSpPr/>
          <p:nvPr/>
        </p:nvSpPr>
        <p:spPr>
          <a:xfrm>
            <a:off x="6371280" y="90972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48">
            <a:extLst>
              <a:ext uri="{FF2B5EF4-FFF2-40B4-BE49-F238E27FC236}">
                <a16:creationId xmlns:a16="http://schemas.microsoft.com/office/drawing/2014/main" id="{F80A461C-0328-41D4-B384-08351A018DDE}"/>
              </a:ext>
            </a:extLst>
          </p:cNvPr>
          <p:cNvSpPr/>
          <p:nvPr/>
        </p:nvSpPr>
        <p:spPr>
          <a:xfrm>
            <a:off x="49078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49">
            <a:extLst>
              <a:ext uri="{FF2B5EF4-FFF2-40B4-BE49-F238E27FC236}">
                <a16:creationId xmlns:a16="http://schemas.microsoft.com/office/drawing/2014/main" id="{228B0A82-8B93-4298-923C-67DB998206E7}"/>
              </a:ext>
            </a:extLst>
          </p:cNvPr>
          <p:cNvSpPr/>
          <p:nvPr/>
        </p:nvSpPr>
        <p:spPr>
          <a:xfrm>
            <a:off x="53956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CustomShape 50">
            <a:extLst>
              <a:ext uri="{FF2B5EF4-FFF2-40B4-BE49-F238E27FC236}">
                <a16:creationId xmlns:a16="http://schemas.microsoft.com/office/drawing/2014/main" id="{8341B5C0-2BFD-42E5-84BE-CD50EC949ADF}"/>
              </a:ext>
            </a:extLst>
          </p:cNvPr>
          <p:cNvSpPr/>
          <p:nvPr/>
        </p:nvSpPr>
        <p:spPr>
          <a:xfrm>
            <a:off x="61275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51">
            <a:extLst>
              <a:ext uri="{FF2B5EF4-FFF2-40B4-BE49-F238E27FC236}">
                <a16:creationId xmlns:a16="http://schemas.microsoft.com/office/drawing/2014/main" id="{26D103B0-719E-45CB-A092-D96A62C147CB}"/>
              </a:ext>
            </a:extLst>
          </p:cNvPr>
          <p:cNvSpPr/>
          <p:nvPr/>
        </p:nvSpPr>
        <p:spPr>
          <a:xfrm>
            <a:off x="58834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52">
            <a:extLst>
              <a:ext uri="{FF2B5EF4-FFF2-40B4-BE49-F238E27FC236}">
                <a16:creationId xmlns:a16="http://schemas.microsoft.com/office/drawing/2014/main" id="{044DDF36-1E39-48CB-94C5-B887F672850D}"/>
              </a:ext>
            </a:extLst>
          </p:cNvPr>
          <p:cNvSpPr/>
          <p:nvPr/>
        </p:nvSpPr>
        <p:spPr>
          <a:xfrm>
            <a:off x="56397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CustomShape 53">
            <a:extLst>
              <a:ext uri="{FF2B5EF4-FFF2-40B4-BE49-F238E27FC236}">
                <a16:creationId xmlns:a16="http://schemas.microsoft.com/office/drawing/2014/main" id="{37973432-C337-47CF-8332-070868941ACB}"/>
              </a:ext>
            </a:extLst>
          </p:cNvPr>
          <p:cNvSpPr/>
          <p:nvPr/>
        </p:nvSpPr>
        <p:spPr>
          <a:xfrm>
            <a:off x="51519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54">
            <a:extLst>
              <a:ext uri="{FF2B5EF4-FFF2-40B4-BE49-F238E27FC236}">
                <a16:creationId xmlns:a16="http://schemas.microsoft.com/office/drawing/2014/main" id="{65143A7E-222F-46FB-B748-0AA8825821E3}"/>
              </a:ext>
            </a:extLst>
          </p:cNvPr>
          <p:cNvSpPr/>
          <p:nvPr/>
        </p:nvSpPr>
        <p:spPr>
          <a:xfrm>
            <a:off x="63712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55">
            <a:extLst>
              <a:ext uri="{FF2B5EF4-FFF2-40B4-BE49-F238E27FC236}">
                <a16:creationId xmlns:a16="http://schemas.microsoft.com/office/drawing/2014/main" id="{4B23C3C9-536E-4971-BB14-C5087757506D}"/>
              </a:ext>
            </a:extLst>
          </p:cNvPr>
          <p:cNvSpPr/>
          <p:nvPr/>
        </p:nvSpPr>
        <p:spPr>
          <a:xfrm>
            <a:off x="49078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56">
            <a:extLst>
              <a:ext uri="{FF2B5EF4-FFF2-40B4-BE49-F238E27FC236}">
                <a16:creationId xmlns:a16="http://schemas.microsoft.com/office/drawing/2014/main" id="{C72CF33E-6591-4F6C-923C-3968804690DF}"/>
              </a:ext>
            </a:extLst>
          </p:cNvPr>
          <p:cNvSpPr/>
          <p:nvPr/>
        </p:nvSpPr>
        <p:spPr>
          <a:xfrm>
            <a:off x="539568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57">
            <a:extLst>
              <a:ext uri="{FF2B5EF4-FFF2-40B4-BE49-F238E27FC236}">
                <a16:creationId xmlns:a16="http://schemas.microsoft.com/office/drawing/2014/main" id="{790A93B3-9A4C-4C1B-9F96-41E9AD8D0872}"/>
              </a:ext>
            </a:extLst>
          </p:cNvPr>
          <p:cNvSpPr/>
          <p:nvPr/>
        </p:nvSpPr>
        <p:spPr>
          <a:xfrm>
            <a:off x="612756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CustomShape 58">
            <a:extLst>
              <a:ext uri="{FF2B5EF4-FFF2-40B4-BE49-F238E27FC236}">
                <a16:creationId xmlns:a16="http://schemas.microsoft.com/office/drawing/2014/main" id="{A6B302E5-5EF0-4B2C-AFF1-4D126E9FDA1C}"/>
              </a:ext>
            </a:extLst>
          </p:cNvPr>
          <p:cNvSpPr/>
          <p:nvPr/>
        </p:nvSpPr>
        <p:spPr>
          <a:xfrm>
            <a:off x="58834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59">
            <a:extLst>
              <a:ext uri="{FF2B5EF4-FFF2-40B4-BE49-F238E27FC236}">
                <a16:creationId xmlns:a16="http://schemas.microsoft.com/office/drawing/2014/main" id="{8B2179B0-DD4C-4FC0-A2E2-1F95537D8CBD}"/>
              </a:ext>
            </a:extLst>
          </p:cNvPr>
          <p:cNvSpPr/>
          <p:nvPr/>
        </p:nvSpPr>
        <p:spPr>
          <a:xfrm>
            <a:off x="563976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60">
            <a:extLst>
              <a:ext uri="{FF2B5EF4-FFF2-40B4-BE49-F238E27FC236}">
                <a16:creationId xmlns:a16="http://schemas.microsoft.com/office/drawing/2014/main" id="{FBECDD86-95E3-4F8B-BE68-D2468626BA64}"/>
              </a:ext>
            </a:extLst>
          </p:cNvPr>
          <p:cNvSpPr/>
          <p:nvPr/>
        </p:nvSpPr>
        <p:spPr>
          <a:xfrm>
            <a:off x="515196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CustomShape 61">
            <a:extLst>
              <a:ext uri="{FF2B5EF4-FFF2-40B4-BE49-F238E27FC236}">
                <a16:creationId xmlns:a16="http://schemas.microsoft.com/office/drawing/2014/main" id="{39D1C37E-E24C-46BA-94C7-8F74E4028E28}"/>
              </a:ext>
            </a:extLst>
          </p:cNvPr>
          <p:cNvSpPr/>
          <p:nvPr/>
        </p:nvSpPr>
        <p:spPr>
          <a:xfrm>
            <a:off x="63712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62">
            <a:extLst>
              <a:ext uri="{FF2B5EF4-FFF2-40B4-BE49-F238E27FC236}">
                <a16:creationId xmlns:a16="http://schemas.microsoft.com/office/drawing/2014/main" id="{A5985B95-EBD3-4380-9819-9EB714739FC6}"/>
              </a:ext>
            </a:extLst>
          </p:cNvPr>
          <p:cNvSpPr/>
          <p:nvPr/>
        </p:nvSpPr>
        <p:spPr>
          <a:xfrm>
            <a:off x="49078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63">
            <a:extLst>
              <a:ext uri="{FF2B5EF4-FFF2-40B4-BE49-F238E27FC236}">
                <a16:creationId xmlns:a16="http://schemas.microsoft.com/office/drawing/2014/main" id="{218AC571-1FC1-4A96-8DC6-69EDF67F06B2}"/>
              </a:ext>
            </a:extLst>
          </p:cNvPr>
          <p:cNvSpPr/>
          <p:nvPr/>
        </p:nvSpPr>
        <p:spPr>
          <a:xfrm>
            <a:off x="61275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64">
            <a:extLst>
              <a:ext uri="{FF2B5EF4-FFF2-40B4-BE49-F238E27FC236}">
                <a16:creationId xmlns:a16="http://schemas.microsoft.com/office/drawing/2014/main" id="{2997C424-8CBA-4DE0-BC8E-BE645673D6EC}"/>
              </a:ext>
            </a:extLst>
          </p:cNvPr>
          <p:cNvSpPr/>
          <p:nvPr/>
        </p:nvSpPr>
        <p:spPr>
          <a:xfrm>
            <a:off x="58834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65">
            <a:extLst>
              <a:ext uri="{FF2B5EF4-FFF2-40B4-BE49-F238E27FC236}">
                <a16:creationId xmlns:a16="http://schemas.microsoft.com/office/drawing/2014/main" id="{22F54513-3061-4DAD-95A8-9B37E80A4967}"/>
              </a:ext>
            </a:extLst>
          </p:cNvPr>
          <p:cNvSpPr/>
          <p:nvPr/>
        </p:nvSpPr>
        <p:spPr>
          <a:xfrm>
            <a:off x="56397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66">
            <a:extLst>
              <a:ext uri="{FF2B5EF4-FFF2-40B4-BE49-F238E27FC236}">
                <a16:creationId xmlns:a16="http://schemas.microsoft.com/office/drawing/2014/main" id="{E6CFE86C-2E43-483D-B4F9-BB8F58517B6F}"/>
              </a:ext>
            </a:extLst>
          </p:cNvPr>
          <p:cNvSpPr/>
          <p:nvPr/>
        </p:nvSpPr>
        <p:spPr>
          <a:xfrm>
            <a:off x="51519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67">
            <a:extLst>
              <a:ext uri="{FF2B5EF4-FFF2-40B4-BE49-F238E27FC236}">
                <a16:creationId xmlns:a16="http://schemas.microsoft.com/office/drawing/2014/main" id="{936D55B1-6888-4A07-A46E-1326D25C8FF9}"/>
              </a:ext>
            </a:extLst>
          </p:cNvPr>
          <p:cNvSpPr/>
          <p:nvPr/>
        </p:nvSpPr>
        <p:spPr>
          <a:xfrm>
            <a:off x="63712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68">
            <a:extLst>
              <a:ext uri="{FF2B5EF4-FFF2-40B4-BE49-F238E27FC236}">
                <a16:creationId xmlns:a16="http://schemas.microsoft.com/office/drawing/2014/main" id="{78805EE5-76FD-4895-9178-B6DA32B862A5}"/>
              </a:ext>
            </a:extLst>
          </p:cNvPr>
          <p:cNvSpPr/>
          <p:nvPr/>
        </p:nvSpPr>
        <p:spPr>
          <a:xfrm>
            <a:off x="53956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69">
            <a:extLst>
              <a:ext uri="{FF2B5EF4-FFF2-40B4-BE49-F238E27FC236}">
                <a16:creationId xmlns:a16="http://schemas.microsoft.com/office/drawing/2014/main" id="{D3A8DDE3-8F27-4F90-A07D-5062586E1BCC}"/>
              </a:ext>
            </a:extLst>
          </p:cNvPr>
          <p:cNvSpPr/>
          <p:nvPr/>
        </p:nvSpPr>
        <p:spPr>
          <a:xfrm>
            <a:off x="4783320" y="106920"/>
            <a:ext cx="168840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Priority areas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CustomShape 13"/>
          <p:cNvSpPr/>
          <p:nvPr/>
        </p:nvSpPr>
        <p:spPr>
          <a:xfrm>
            <a:off x="4162680" y="3700080"/>
            <a:ext cx="19047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Objectives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6" name="CustomShape 14"/>
          <p:cNvSpPr/>
          <p:nvPr/>
        </p:nvSpPr>
        <p:spPr>
          <a:xfrm>
            <a:off x="6132600" y="3700080"/>
            <a:ext cx="20386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Constraints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7" name="CustomShape 15"/>
          <p:cNvSpPr/>
          <p:nvPr/>
        </p:nvSpPr>
        <p:spPr>
          <a:xfrm>
            <a:off x="1608120" y="2697120"/>
            <a:ext cx="7711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8" name="CustomShape 16"/>
          <p:cNvSpPr/>
          <p:nvPr/>
        </p:nvSpPr>
        <p:spPr>
          <a:xfrm>
            <a:off x="4545360" y="2697120"/>
            <a:ext cx="5731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9" name="CustomShape 17"/>
          <p:cNvSpPr/>
          <p:nvPr/>
        </p:nvSpPr>
        <p:spPr>
          <a:xfrm>
            <a:off x="6379200" y="2697120"/>
            <a:ext cx="7516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0" name="CustomShape 18"/>
          <p:cNvSpPr/>
          <p:nvPr/>
        </p:nvSpPr>
        <p:spPr>
          <a:xfrm>
            <a:off x="7352280" y="2842560"/>
            <a:ext cx="128124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Better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outcome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1" name="CustomShape 19"/>
          <p:cNvSpPr/>
          <p:nvPr/>
        </p:nvSpPr>
        <p:spPr>
          <a:xfrm>
            <a:off x="4835880" y="2842560"/>
            <a:ext cx="182556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Better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management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2" name="CustomShape 20"/>
          <p:cNvSpPr/>
          <p:nvPr/>
        </p:nvSpPr>
        <p:spPr>
          <a:xfrm>
            <a:off x="573840" y="2842560"/>
            <a:ext cx="110628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3" name="CustomShape 21"/>
          <p:cNvSpPr/>
          <p:nvPr/>
        </p:nvSpPr>
        <p:spPr>
          <a:xfrm>
            <a:off x="2919240" y="2842560"/>
            <a:ext cx="108648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Better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models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4" name="CustomShape 22"/>
          <p:cNvSpPr/>
          <p:nvPr/>
        </p:nvSpPr>
        <p:spPr>
          <a:xfrm rot="5400000" flipH="1" flipV="1">
            <a:off x="4650120" y="3160080"/>
            <a:ext cx="710280" cy="368280"/>
          </a:xfrm>
          <a:prstGeom prst="bentConnector3">
            <a:avLst>
              <a:gd name="adj1" fmla="val 63031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5" name="CustomShape 23"/>
          <p:cNvSpPr/>
          <p:nvPr/>
        </p:nvSpPr>
        <p:spPr>
          <a:xfrm rot="16200000" flipV="1">
            <a:off x="6226560" y="3056760"/>
            <a:ext cx="766080" cy="632880"/>
          </a:xfrm>
          <a:prstGeom prst="bentConnector3">
            <a:avLst>
              <a:gd name="adj1" fmla="val 72650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9" name="CustomShape 27"/>
          <p:cNvSpPr/>
          <p:nvPr/>
        </p:nvSpPr>
        <p:spPr>
          <a:xfrm>
            <a:off x="7141320" y="2404800"/>
            <a:ext cx="170352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Outcome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0" name="CustomShape 28"/>
          <p:cNvSpPr/>
          <p:nvPr/>
        </p:nvSpPr>
        <p:spPr>
          <a:xfrm>
            <a:off x="5326560" y="2404440"/>
            <a:ext cx="892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Plan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1" name="CustomShape 29"/>
          <p:cNvSpPr/>
          <p:nvPr/>
        </p:nvSpPr>
        <p:spPr>
          <a:xfrm>
            <a:off x="651600" y="2404800"/>
            <a:ext cx="9720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1" u="sng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Data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2" name="CustomShape 30"/>
          <p:cNvSpPr/>
          <p:nvPr/>
        </p:nvSpPr>
        <p:spPr>
          <a:xfrm>
            <a:off x="2395080" y="2404800"/>
            <a:ext cx="2134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Information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Line 1">
            <a:extLst>
              <a:ext uri="{FF2B5EF4-FFF2-40B4-BE49-F238E27FC236}">
                <a16:creationId xmlns:a16="http://schemas.microsoft.com/office/drawing/2014/main" id="{8954B243-D1E0-4B74-8792-75B4BA2DF54E}"/>
              </a:ext>
            </a:extLst>
          </p:cNvPr>
          <p:cNvSpPr/>
          <p:nvPr/>
        </p:nvSpPr>
        <p:spPr>
          <a:xfrm>
            <a:off x="7354440" y="400320"/>
            <a:ext cx="360" cy="102708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Line 2">
            <a:extLst>
              <a:ext uri="{FF2B5EF4-FFF2-40B4-BE49-F238E27FC236}">
                <a16:creationId xmlns:a16="http://schemas.microsoft.com/office/drawing/2014/main" id="{9C0A0F1B-793C-4F0A-AECE-1FC4DCBD7C29}"/>
              </a:ext>
            </a:extLst>
          </p:cNvPr>
          <p:cNvSpPr/>
          <p:nvPr/>
        </p:nvSpPr>
        <p:spPr>
          <a:xfrm>
            <a:off x="7354440" y="1424520"/>
            <a:ext cx="1455840" cy="3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7" name="CustomShape 3">
            <a:extLst>
              <a:ext uri="{FF2B5EF4-FFF2-40B4-BE49-F238E27FC236}">
                <a16:creationId xmlns:a16="http://schemas.microsoft.com/office/drawing/2014/main" id="{AFCE5785-C782-45FC-A33D-80940CF96B58}"/>
              </a:ext>
            </a:extLst>
          </p:cNvPr>
          <p:cNvSpPr/>
          <p:nvPr/>
        </p:nvSpPr>
        <p:spPr>
          <a:xfrm>
            <a:off x="7365240" y="1469520"/>
            <a:ext cx="88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2000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4">
            <a:extLst>
              <a:ext uri="{FF2B5EF4-FFF2-40B4-BE49-F238E27FC236}">
                <a16:creationId xmlns:a16="http://schemas.microsoft.com/office/drawing/2014/main" id="{69EEC793-6DFB-450B-B074-847817DA7E4D}"/>
              </a:ext>
            </a:extLst>
          </p:cNvPr>
          <p:cNvSpPr/>
          <p:nvPr/>
        </p:nvSpPr>
        <p:spPr>
          <a:xfrm>
            <a:off x="8143200" y="1456920"/>
            <a:ext cx="91692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Line 5">
            <a:extLst>
              <a:ext uri="{FF2B5EF4-FFF2-40B4-BE49-F238E27FC236}">
                <a16:creationId xmlns:a16="http://schemas.microsoft.com/office/drawing/2014/main" id="{C9FEFAA8-4ED9-4B55-9069-3A3757221F06}"/>
              </a:ext>
            </a:extLst>
          </p:cNvPr>
          <p:cNvSpPr/>
          <p:nvPr/>
        </p:nvSpPr>
        <p:spPr>
          <a:xfrm>
            <a:off x="7650000" y="1424520"/>
            <a:ext cx="0" cy="651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Line 6">
            <a:extLst>
              <a:ext uri="{FF2B5EF4-FFF2-40B4-BE49-F238E27FC236}">
                <a16:creationId xmlns:a16="http://schemas.microsoft.com/office/drawing/2014/main" id="{5F357F2D-BC4D-4529-8915-772EED24ED08}"/>
              </a:ext>
            </a:extLst>
          </p:cNvPr>
          <p:cNvSpPr/>
          <p:nvPr/>
        </p:nvSpPr>
        <p:spPr>
          <a:xfrm>
            <a:off x="8732160" y="1424160"/>
            <a:ext cx="0" cy="795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" name="CustomShape 7">
            <a:extLst>
              <a:ext uri="{FF2B5EF4-FFF2-40B4-BE49-F238E27FC236}">
                <a16:creationId xmlns:a16="http://schemas.microsoft.com/office/drawing/2014/main" id="{2E2A80E0-936D-4994-8A4A-88D6362CACA5}"/>
              </a:ext>
            </a:extLst>
          </p:cNvPr>
          <p:cNvSpPr/>
          <p:nvPr/>
        </p:nvSpPr>
        <p:spPr>
          <a:xfrm rot="16200000">
            <a:off x="6281640" y="742680"/>
            <a:ext cx="1640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Biodiversity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8">
            <a:extLst>
              <a:ext uri="{FF2B5EF4-FFF2-40B4-BE49-F238E27FC236}">
                <a16:creationId xmlns:a16="http://schemas.microsoft.com/office/drawing/2014/main" id="{71E13F93-3352-4227-92EB-594581BEDA37}"/>
              </a:ext>
            </a:extLst>
          </p:cNvPr>
          <p:cNvSpPr/>
          <p:nvPr/>
        </p:nvSpPr>
        <p:spPr>
          <a:xfrm>
            <a:off x="7451640" y="583200"/>
            <a:ext cx="322200" cy="384120"/>
          </a:xfrm>
          <a:custGeom>
            <a:avLst/>
            <a:gdLst/>
            <a:ahLst/>
            <a:cxnLst/>
            <a:rect l="l" t="t" r="r" b="b"/>
            <a:pathLst>
              <a:path w="1365813" h="787079">
                <a:moveTo>
                  <a:pt x="0" y="0"/>
                </a:moveTo>
                <a:cubicBezTo>
                  <a:pt x="120569" y="93562"/>
                  <a:pt x="241139" y="187125"/>
                  <a:pt x="370390" y="277793"/>
                </a:cubicBezTo>
                <a:cubicBezTo>
                  <a:pt x="499641" y="368461"/>
                  <a:pt x="609600" y="459129"/>
                  <a:pt x="775504" y="544010"/>
                </a:cubicBezTo>
                <a:cubicBezTo>
                  <a:pt x="941408" y="628891"/>
                  <a:pt x="1153610" y="707985"/>
                  <a:pt x="1365813" y="787079"/>
                </a:cubicBezTo>
              </a:path>
            </a:pathLst>
          </a:cu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CustomShape 9">
            <a:extLst>
              <a:ext uri="{FF2B5EF4-FFF2-40B4-BE49-F238E27FC236}">
                <a16:creationId xmlns:a16="http://schemas.microsoft.com/office/drawing/2014/main" id="{2EF6C750-7137-4CA0-9D75-6B1E134B118D}"/>
              </a:ext>
            </a:extLst>
          </p:cNvPr>
          <p:cNvSpPr/>
          <p:nvPr/>
        </p:nvSpPr>
        <p:spPr>
          <a:xfrm>
            <a:off x="692640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" name="CustomShape 10">
            <a:extLst>
              <a:ext uri="{FF2B5EF4-FFF2-40B4-BE49-F238E27FC236}">
                <a16:creationId xmlns:a16="http://schemas.microsoft.com/office/drawing/2014/main" id="{2AAE621A-327D-4D55-89D5-CC2BF9C0251A}"/>
              </a:ext>
            </a:extLst>
          </p:cNvPr>
          <p:cNvSpPr/>
          <p:nvPr/>
        </p:nvSpPr>
        <p:spPr>
          <a:xfrm>
            <a:off x="464364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CustomShape 11">
            <a:extLst>
              <a:ext uri="{FF2B5EF4-FFF2-40B4-BE49-F238E27FC236}">
                <a16:creationId xmlns:a16="http://schemas.microsoft.com/office/drawing/2014/main" id="{C740AF1A-FC88-4C3F-89E3-746FF3C4DFAF}"/>
              </a:ext>
            </a:extLst>
          </p:cNvPr>
          <p:cNvSpPr/>
          <p:nvPr/>
        </p:nvSpPr>
        <p:spPr>
          <a:xfrm>
            <a:off x="4782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12">
            <a:extLst>
              <a:ext uri="{FF2B5EF4-FFF2-40B4-BE49-F238E27FC236}">
                <a16:creationId xmlns:a16="http://schemas.microsoft.com/office/drawing/2014/main" id="{9B18588B-CA1D-4B43-970F-D87AFAEDA7A8}"/>
              </a:ext>
            </a:extLst>
          </p:cNvPr>
          <p:cNvSpPr/>
          <p:nvPr/>
        </p:nvSpPr>
        <p:spPr>
          <a:xfrm>
            <a:off x="172800" y="57024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ustomShape 13">
            <a:extLst>
              <a:ext uri="{FF2B5EF4-FFF2-40B4-BE49-F238E27FC236}">
                <a16:creationId xmlns:a16="http://schemas.microsoft.com/office/drawing/2014/main" id="{31769DE8-F2EF-4EAA-8355-5AF941AFAC1F}"/>
              </a:ext>
            </a:extLst>
          </p:cNvPr>
          <p:cNvSpPr/>
          <p:nvPr/>
        </p:nvSpPr>
        <p:spPr>
          <a:xfrm>
            <a:off x="25560" y="92160"/>
            <a:ext cx="22035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Ecological 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14">
            <a:extLst>
              <a:ext uri="{FF2B5EF4-FFF2-40B4-BE49-F238E27FC236}">
                <a16:creationId xmlns:a16="http://schemas.microsoft.com/office/drawing/2014/main" id="{14546B1D-6156-4395-BE8C-30C3B0E9C9BD}"/>
              </a:ext>
            </a:extLst>
          </p:cNvPr>
          <p:cNvSpPr/>
          <p:nvPr/>
        </p:nvSpPr>
        <p:spPr>
          <a:xfrm>
            <a:off x="6048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9" name="Picture 159">
            <a:extLst>
              <a:ext uri="{FF2B5EF4-FFF2-40B4-BE49-F238E27FC236}">
                <a16:creationId xmlns:a16="http://schemas.microsoft.com/office/drawing/2014/main" id="{D0975F94-F535-4E2E-9832-4A545A63B0A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367200" y="74052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80" name="Picture 160">
            <a:extLst>
              <a:ext uri="{FF2B5EF4-FFF2-40B4-BE49-F238E27FC236}">
                <a16:creationId xmlns:a16="http://schemas.microsoft.com/office/drawing/2014/main" id="{B331D605-D446-4EAD-9775-E03F1992A428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669320" y="705960"/>
            <a:ext cx="316440" cy="316440"/>
          </a:xfrm>
          <a:prstGeom prst="rect">
            <a:avLst/>
          </a:prstGeom>
          <a:ln>
            <a:noFill/>
          </a:ln>
        </p:spPr>
      </p:pic>
      <p:pic>
        <p:nvPicPr>
          <p:cNvPr id="181" name="Picture 161">
            <a:extLst>
              <a:ext uri="{FF2B5EF4-FFF2-40B4-BE49-F238E27FC236}">
                <a16:creationId xmlns:a16="http://schemas.microsoft.com/office/drawing/2014/main" id="{F41BF58F-8E7D-4FD1-B1F5-C5F2650E4DBD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353160" y="13363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182" name="Picture 162">
            <a:extLst>
              <a:ext uri="{FF2B5EF4-FFF2-40B4-BE49-F238E27FC236}">
                <a16:creationId xmlns:a16="http://schemas.microsoft.com/office/drawing/2014/main" id="{CA903B14-C48D-41C9-A66B-7C72FAAF4E0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232280" y="6804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83" name="Picture 163">
            <a:extLst>
              <a:ext uri="{FF2B5EF4-FFF2-40B4-BE49-F238E27FC236}">
                <a16:creationId xmlns:a16="http://schemas.microsoft.com/office/drawing/2014/main" id="{A8C1C04A-5B5C-45C4-88FE-E4A3BAB0D289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704880" y="11412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84" name="Picture 164">
            <a:extLst>
              <a:ext uri="{FF2B5EF4-FFF2-40B4-BE49-F238E27FC236}">
                <a16:creationId xmlns:a16="http://schemas.microsoft.com/office/drawing/2014/main" id="{ED2B179F-3D82-4AA7-88BA-9B5FE7B136A3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992160" y="13399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185" name="Picture 165">
            <a:extLst>
              <a:ext uri="{FF2B5EF4-FFF2-40B4-BE49-F238E27FC236}">
                <a16:creationId xmlns:a16="http://schemas.microsoft.com/office/drawing/2014/main" id="{20A0EED7-7659-4842-827C-084A6EAE341C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91640" y="550080"/>
            <a:ext cx="428400" cy="428400"/>
          </a:xfrm>
          <a:prstGeom prst="rect">
            <a:avLst/>
          </a:prstGeom>
          <a:ln>
            <a:noFill/>
          </a:ln>
        </p:spPr>
      </p:pic>
      <p:sp>
        <p:nvSpPr>
          <p:cNvPr id="186" name="CustomShape 15">
            <a:extLst>
              <a:ext uri="{FF2B5EF4-FFF2-40B4-BE49-F238E27FC236}">
                <a16:creationId xmlns:a16="http://schemas.microsoft.com/office/drawing/2014/main" id="{CE0D00AC-A2F6-4918-B9CC-C24B0F0DEF4D}"/>
              </a:ext>
            </a:extLst>
          </p:cNvPr>
          <p:cNvSpPr/>
          <p:nvPr/>
        </p:nvSpPr>
        <p:spPr>
          <a:xfrm>
            <a:off x="236052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7" name="CustomShape 16">
            <a:extLst>
              <a:ext uri="{FF2B5EF4-FFF2-40B4-BE49-F238E27FC236}">
                <a16:creationId xmlns:a16="http://schemas.microsoft.com/office/drawing/2014/main" id="{496CC620-F0E3-4607-9CBC-7ECD85F7FCE1}"/>
              </a:ext>
            </a:extLst>
          </p:cNvPr>
          <p:cNvSpPr/>
          <p:nvPr/>
        </p:nvSpPr>
        <p:spPr>
          <a:xfrm>
            <a:off x="2327400" y="106920"/>
            <a:ext cx="21927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Distribution maps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17">
            <a:extLst>
              <a:ext uri="{FF2B5EF4-FFF2-40B4-BE49-F238E27FC236}">
                <a16:creationId xmlns:a16="http://schemas.microsoft.com/office/drawing/2014/main" id="{B0D260B7-1710-435D-960F-062C281DDC12}"/>
              </a:ext>
            </a:extLst>
          </p:cNvPr>
          <p:cNvSpPr/>
          <p:nvPr/>
        </p:nvSpPr>
        <p:spPr>
          <a:xfrm>
            <a:off x="2460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CustomShape 18">
            <a:extLst>
              <a:ext uri="{FF2B5EF4-FFF2-40B4-BE49-F238E27FC236}">
                <a16:creationId xmlns:a16="http://schemas.microsoft.com/office/drawing/2014/main" id="{BB9AB86E-B37B-49DE-A3FA-9AD8765D5BED}"/>
              </a:ext>
            </a:extLst>
          </p:cNvPr>
          <p:cNvSpPr/>
          <p:nvPr/>
        </p:nvSpPr>
        <p:spPr>
          <a:xfrm>
            <a:off x="2563514" y="720720"/>
            <a:ext cx="1057366" cy="869040"/>
          </a:xfrm>
          <a:prstGeom prst="ellipse">
            <a:avLst/>
          </a:prstGeom>
          <a:solidFill>
            <a:srgbClr val="22809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CustomShape 19">
            <a:extLst>
              <a:ext uri="{FF2B5EF4-FFF2-40B4-BE49-F238E27FC236}">
                <a16:creationId xmlns:a16="http://schemas.microsoft.com/office/drawing/2014/main" id="{17A4CC84-B738-48BA-8D73-67F8B7973DB6}"/>
              </a:ext>
            </a:extLst>
          </p:cNvPr>
          <p:cNvSpPr/>
          <p:nvPr/>
        </p:nvSpPr>
        <p:spPr>
          <a:xfrm>
            <a:off x="3774240" y="678960"/>
            <a:ext cx="500760" cy="551880"/>
          </a:xfrm>
          <a:prstGeom prst="ellipse">
            <a:avLst/>
          </a:prstGeom>
          <a:solidFill>
            <a:srgbClr val="6F8E3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1" name="CustomShape 20">
            <a:extLst>
              <a:ext uri="{FF2B5EF4-FFF2-40B4-BE49-F238E27FC236}">
                <a16:creationId xmlns:a16="http://schemas.microsoft.com/office/drawing/2014/main" id="{BC2D7020-CD63-438B-A766-E5959AD05025}"/>
              </a:ext>
            </a:extLst>
          </p:cNvPr>
          <p:cNvSpPr/>
          <p:nvPr/>
        </p:nvSpPr>
        <p:spPr>
          <a:xfrm rot="10800000">
            <a:off x="2808900" y="745688"/>
            <a:ext cx="1094760" cy="1110960"/>
          </a:xfrm>
          <a:custGeom>
            <a:avLst/>
            <a:gdLst/>
            <a:ahLst/>
            <a:cxnLst/>
            <a:rect l="l" t="t" r="r" b="b"/>
            <a:pathLst>
              <a:path w="10000" h="10561">
                <a:moveTo>
                  <a:pt x="0" y="0"/>
                </a:moveTo>
                <a:lnTo>
                  <a:pt x="10000" y="0"/>
                </a:lnTo>
                <a:cubicBezTo>
                  <a:pt x="8590" y="3467"/>
                  <a:pt x="6121" y="1726"/>
                  <a:pt x="5771" y="10401"/>
                </a:cubicBezTo>
                <a:lnTo>
                  <a:pt x="4066" y="10561"/>
                </a:lnTo>
                <a:cubicBezTo>
                  <a:pt x="3989" y="1593"/>
                  <a:pt x="1355" y="3520"/>
                  <a:pt x="0" y="0"/>
                </a:cubicBezTo>
                <a:close/>
              </a:path>
            </a:pathLst>
          </a:custGeom>
          <a:solidFill>
            <a:srgbClr val="C3651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CustomShape 32">
            <a:extLst>
              <a:ext uri="{FF2B5EF4-FFF2-40B4-BE49-F238E27FC236}">
                <a16:creationId xmlns:a16="http://schemas.microsoft.com/office/drawing/2014/main" id="{149071C2-46C0-4272-A783-1A3074FD0BC4}"/>
              </a:ext>
            </a:extLst>
          </p:cNvPr>
          <p:cNvSpPr/>
          <p:nvPr/>
        </p:nvSpPr>
        <p:spPr>
          <a:xfrm>
            <a:off x="7756200" y="853200"/>
            <a:ext cx="999720" cy="117720"/>
          </a:xfrm>
          <a:custGeom>
            <a:avLst/>
            <a:gdLst/>
            <a:ahLst/>
            <a:cxnLst/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solidFill>
            <a:schemeClr val="accent6">
              <a:lumMod val="50000"/>
            </a:schemeClr>
          </a:solidFill>
          <a:ln w="57240">
            <a:solidFill>
              <a:schemeClr val="bg1">
                <a:lumMod val="6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Line 33">
            <a:extLst>
              <a:ext uri="{FF2B5EF4-FFF2-40B4-BE49-F238E27FC236}">
                <a16:creationId xmlns:a16="http://schemas.microsoft.com/office/drawing/2014/main" id="{CAE30F38-5AFF-465E-BC91-AFF4B611E3D3}"/>
              </a:ext>
            </a:extLst>
          </p:cNvPr>
          <p:cNvSpPr/>
          <p:nvPr/>
        </p:nvSpPr>
        <p:spPr>
          <a:xfrm>
            <a:off x="7772760" y="516960"/>
            <a:ext cx="360" cy="907200"/>
          </a:xfrm>
          <a:prstGeom prst="line">
            <a:avLst/>
          </a:prstGeom>
          <a:ln w="57240">
            <a:solidFill>
              <a:schemeClr val="bg1"/>
            </a:solidFill>
            <a:custDash>
              <a:ds d="400000" sp="3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4" name="CustomShape 34">
            <a:extLst>
              <a:ext uri="{FF2B5EF4-FFF2-40B4-BE49-F238E27FC236}">
                <a16:creationId xmlns:a16="http://schemas.microsoft.com/office/drawing/2014/main" id="{C57B8E17-7E14-40A6-89C4-1E14C45264F5}"/>
              </a:ext>
            </a:extLst>
          </p:cNvPr>
          <p:cNvSpPr/>
          <p:nvPr/>
        </p:nvSpPr>
        <p:spPr>
          <a:xfrm>
            <a:off x="49078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5" name="CustomShape 35">
            <a:extLst>
              <a:ext uri="{FF2B5EF4-FFF2-40B4-BE49-F238E27FC236}">
                <a16:creationId xmlns:a16="http://schemas.microsoft.com/office/drawing/2014/main" id="{692307B8-DAF0-42F5-90B5-9C49EE159DFF}"/>
              </a:ext>
            </a:extLst>
          </p:cNvPr>
          <p:cNvSpPr/>
          <p:nvPr/>
        </p:nvSpPr>
        <p:spPr>
          <a:xfrm>
            <a:off x="5395680" y="667800"/>
            <a:ext cx="196200" cy="196200"/>
          </a:xfrm>
          <a:prstGeom prst="rect">
            <a:avLst/>
          </a:prstGeom>
          <a:pattFill prst="lgCheck">
            <a:fgClr>
              <a:srgbClr val="00B05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36">
            <a:extLst>
              <a:ext uri="{FF2B5EF4-FFF2-40B4-BE49-F238E27FC236}">
                <a16:creationId xmlns:a16="http://schemas.microsoft.com/office/drawing/2014/main" id="{C615C896-C7D3-4C01-B01E-53EFF7622F73}"/>
              </a:ext>
            </a:extLst>
          </p:cNvPr>
          <p:cNvSpPr/>
          <p:nvPr/>
        </p:nvSpPr>
        <p:spPr>
          <a:xfrm>
            <a:off x="61275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7" name="CustomShape 37">
            <a:extLst>
              <a:ext uri="{FF2B5EF4-FFF2-40B4-BE49-F238E27FC236}">
                <a16:creationId xmlns:a16="http://schemas.microsoft.com/office/drawing/2014/main" id="{E6EE025D-BF2C-4190-97DB-FD9856EA4149}"/>
              </a:ext>
            </a:extLst>
          </p:cNvPr>
          <p:cNvSpPr/>
          <p:nvPr/>
        </p:nvSpPr>
        <p:spPr>
          <a:xfrm>
            <a:off x="58834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CustomShape 38">
            <a:extLst>
              <a:ext uri="{FF2B5EF4-FFF2-40B4-BE49-F238E27FC236}">
                <a16:creationId xmlns:a16="http://schemas.microsoft.com/office/drawing/2014/main" id="{BF3926F9-D0DD-4050-BC2A-587D99EE71AF}"/>
              </a:ext>
            </a:extLst>
          </p:cNvPr>
          <p:cNvSpPr/>
          <p:nvPr/>
        </p:nvSpPr>
        <p:spPr>
          <a:xfrm>
            <a:off x="56397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39">
            <a:extLst>
              <a:ext uri="{FF2B5EF4-FFF2-40B4-BE49-F238E27FC236}">
                <a16:creationId xmlns:a16="http://schemas.microsoft.com/office/drawing/2014/main" id="{D44EF094-F8DF-4816-A774-773EAE19489D}"/>
              </a:ext>
            </a:extLst>
          </p:cNvPr>
          <p:cNvSpPr/>
          <p:nvPr/>
        </p:nvSpPr>
        <p:spPr>
          <a:xfrm>
            <a:off x="5151960" y="66780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0" name="CustomShape 40">
            <a:extLst>
              <a:ext uri="{FF2B5EF4-FFF2-40B4-BE49-F238E27FC236}">
                <a16:creationId xmlns:a16="http://schemas.microsoft.com/office/drawing/2014/main" id="{53E7B47D-E7A6-4B49-995F-0C1BA092D524}"/>
              </a:ext>
            </a:extLst>
          </p:cNvPr>
          <p:cNvSpPr/>
          <p:nvPr/>
        </p:nvSpPr>
        <p:spPr>
          <a:xfrm>
            <a:off x="6371280" y="667800"/>
            <a:ext cx="196200" cy="196200"/>
          </a:xfrm>
          <a:prstGeom prst="rect">
            <a:avLst/>
          </a:prstGeom>
          <a:pattFill prst="lgCheck">
            <a:fgClr>
              <a:srgbClr val="00B05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41">
            <a:extLst>
              <a:ext uri="{FF2B5EF4-FFF2-40B4-BE49-F238E27FC236}">
                <a16:creationId xmlns:a16="http://schemas.microsoft.com/office/drawing/2014/main" id="{94EBF5C4-FC21-46F8-B7D5-08F2F0D9133E}"/>
              </a:ext>
            </a:extLst>
          </p:cNvPr>
          <p:cNvSpPr/>
          <p:nvPr/>
        </p:nvSpPr>
        <p:spPr>
          <a:xfrm>
            <a:off x="49078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CustomShape 42">
            <a:extLst>
              <a:ext uri="{FF2B5EF4-FFF2-40B4-BE49-F238E27FC236}">
                <a16:creationId xmlns:a16="http://schemas.microsoft.com/office/drawing/2014/main" id="{915F813F-8217-4B58-9A2B-14BD1E10001B}"/>
              </a:ext>
            </a:extLst>
          </p:cNvPr>
          <p:cNvSpPr/>
          <p:nvPr/>
        </p:nvSpPr>
        <p:spPr>
          <a:xfrm>
            <a:off x="5395680" y="909720"/>
            <a:ext cx="196200" cy="196200"/>
          </a:xfrm>
          <a:prstGeom prst="rect">
            <a:avLst/>
          </a:prstGeom>
          <a:pattFill prst="lgCheck">
            <a:fgClr>
              <a:srgbClr val="00B05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3" name="CustomShape 43">
            <a:extLst>
              <a:ext uri="{FF2B5EF4-FFF2-40B4-BE49-F238E27FC236}">
                <a16:creationId xmlns:a16="http://schemas.microsoft.com/office/drawing/2014/main" id="{0DB7E71C-FA03-441E-AAAD-745B51DD9129}"/>
              </a:ext>
            </a:extLst>
          </p:cNvPr>
          <p:cNvSpPr/>
          <p:nvPr/>
        </p:nvSpPr>
        <p:spPr>
          <a:xfrm>
            <a:off x="61275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CustomShape 44">
            <a:extLst>
              <a:ext uri="{FF2B5EF4-FFF2-40B4-BE49-F238E27FC236}">
                <a16:creationId xmlns:a16="http://schemas.microsoft.com/office/drawing/2014/main" id="{F6A7EADC-369F-48F5-9484-788AA4885B0D}"/>
              </a:ext>
            </a:extLst>
          </p:cNvPr>
          <p:cNvSpPr/>
          <p:nvPr/>
        </p:nvSpPr>
        <p:spPr>
          <a:xfrm>
            <a:off x="58834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45">
            <a:extLst>
              <a:ext uri="{FF2B5EF4-FFF2-40B4-BE49-F238E27FC236}">
                <a16:creationId xmlns:a16="http://schemas.microsoft.com/office/drawing/2014/main" id="{D35DE6A6-5E41-46FC-83F5-D2CC78766BC7}"/>
              </a:ext>
            </a:extLst>
          </p:cNvPr>
          <p:cNvSpPr/>
          <p:nvPr/>
        </p:nvSpPr>
        <p:spPr>
          <a:xfrm>
            <a:off x="56397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CustomShape 46">
            <a:extLst>
              <a:ext uri="{FF2B5EF4-FFF2-40B4-BE49-F238E27FC236}">
                <a16:creationId xmlns:a16="http://schemas.microsoft.com/office/drawing/2014/main" id="{19395B35-542B-480B-AD4B-FFF314AF5107}"/>
              </a:ext>
            </a:extLst>
          </p:cNvPr>
          <p:cNvSpPr/>
          <p:nvPr/>
        </p:nvSpPr>
        <p:spPr>
          <a:xfrm>
            <a:off x="5151960" y="90972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CustomShape 47">
            <a:extLst>
              <a:ext uri="{FF2B5EF4-FFF2-40B4-BE49-F238E27FC236}">
                <a16:creationId xmlns:a16="http://schemas.microsoft.com/office/drawing/2014/main" id="{BD9C28CE-3569-44D1-BBE0-F5CAC76FCF77}"/>
              </a:ext>
            </a:extLst>
          </p:cNvPr>
          <p:cNvSpPr/>
          <p:nvPr/>
        </p:nvSpPr>
        <p:spPr>
          <a:xfrm>
            <a:off x="6371280" y="909720"/>
            <a:ext cx="196200" cy="196200"/>
          </a:xfrm>
          <a:prstGeom prst="rect">
            <a:avLst/>
          </a:prstGeom>
          <a:pattFill prst="lgCheck">
            <a:fgClr>
              <a:srgbClr val="00B05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8" name="CustomShape 48">
            <a:extLst>
              <a:ext uri="{FF2B5EF4-FFF2-40B4-BE49-F238E27FC236}">
                <a16:creationId xmlns:a16="http://schemas.microsoft.com/office/drawing/2014/main" id="{D4BBC3E5-D425-4B3A-9AB9-EEF327EF860C}"/>
              </a:ext>
            </a:extLst>
          </p:cNvPr>
          <p:cNvSpPr/>
          <p:nvPr/>
        </p:nvSpPr>
        <p:spPr>
          <a:xfrm>
            <a:off x="49078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CustomShape 49">
            <a:extLst>
              <a:ext uri="{FF2B5EF4-FFF2-40B4-BE49-F238E27FC236}">
                <a16:creationId xmlns:a16="http://schemas.microsoft.com/office/drawing/2014/main" id="{842DBA78-7674-4127-927E-9F6FC335E52B}"/>
              </a:ext>
            </a:extLst>
          </p:cNvPr>
          <p:cNvSpPr/>
          <p:nvPr/>
        </p:nvSpPr>
        <p:spPr>
          <a:xfrm>
            <a:off x="53956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0" name="CustomShape 50">
            <a:extLst>
              <a:ext uri="{FF2B5EF4-FFF2-40B4-BE49-F238E27FC236}">
                <a16:creationId xmlns:a16="http://schemas.microsoft.com/office/drawing/2014/main" id="{98166D6C-AF09-4EAC-A0FA-E90D5E547F71}"/>
              </a:ext>
            </a:extLst>
          </p:cNvPr>
          <p:cNvSpPr/>
          <p:nvPr/>
        </p:nvSpPr>
        <p:spPr>
          <a:xfrm>
            <a:off x="61275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1" name="CustomShape 51">
            <a:extLst>
              <a:ext uri="{FF2B5EF4-FFF2-40B4-BE49-F238E27FC236}">
                <a16:creationId xmlns:a16="http://schemas.microsoft.com/office/drawing/2014/main" id="{5F22B921-48AB-4942-8F26-7BE53C5C330D}"/>
              </a:ext>
            </a:extLst>
          </p:cNvPr>
          <p:cNvSpPr/>
          <p:nvPr/>
        </p:nvSpPr>
        <p:spPr>
          <a:xfrm>
            <a:off x="58834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" name="CustomShape 52">
            <a:extLst>
              <a:ext uri="{FF2B5EF4-FFF2-40B4-BE49-F238E27FC236}">
                <a16:creationId xmlns:a16="http://schemas.microsoft.com/office/drawing/2014/main" id="{6B403546-BB0D-4952-81EF-E7580E22C57E}"/>
              </a:ext>
            </a:extLst>
          </p:cNvPr>
          <p:cNvSpPr/>
          <p:nvPr/>
        </p:nvSpPr>
        <p:spPr>
          <a:xfrm>
            <a:off x="56397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3" name="CustomShape 53">
            <a:extLst>
              <a:ext uri="{FF2B5EF4-FFF2-40B4-BE49-F238E27FC236}">
                <a16:creationId xmlns:a16="http://schemas.microsoft.com/office/drawing/2014/main" id="{1D45D518-0B1B-4AE7-94CD-6FE9CEC4A12F}"/>
              </a:ext>
            </a:extLst>
          </p:cNvPr>
          <p:cNvSpPr/>
          <p:nvPr/>
        </p:nvSpPr>
        <p:spPr>
          <a:xfrm>
            <a:off x="51519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4" name="CustomShape 54">
            <a:extLst>
              <a:ext uri="{FF2B5EF4-FFF2-40B4-BE49-F238E27FC236}">
                <a16:creationId xmlns:a16="http://schemas.microsoft.com/office/drawing/2014/main" id="{16EACDF6-1F43-4C56-A76C-06AEB65D8413}"/>
              </a:ext>
            </a:extLst>
          </p:cNvPr>
          <p:cNvSpPr/>
          <p:nvPr/>
        </p:nvSpPr>
        <p:spPr>
          <a:xfrm>
            <a:off x="6371280" y="115164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5" name="CustomShape 55">
            <a:extLst>
              <a:ext uri="{FF2B5EF4-FFF2-40B4-BE49-F238E27FC236}">
                <a16:creationId xmlns:a16="http://schemas.microsoft.com/office/drawing/2014/main" id="{8138B16E-55E6-4D97-8035-9B8762528C5B}"/>
              </a:ext>
            </a:extLst>
          </p:cNvPr>
          <p:cNvSpPr/>
          <p:nvPr/>
        </p:nvSpPr>
        <p:spPr>
          <a:xfrm>
            <a:off x="49078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6" name="CustomShape 56">
            <a:extLst>
              <a:ext uri="{FF2B5EF4-FFF2-40B4-BE49-F238E27FC236}">
                <a16:creationId xmlns:a16="http://schemas.microsoft.com/office/drawing/2014/main" id="{D5B043C8-7182-4D7C-AC56-635525AA39F9}"/>
              </a:ext>
            </a:extLst>
          </p:cNvPr>
          <p:cNvSpPr/>
          <p:nvPr/>
        </p:nvSpPr>
        <p:spPr>
          <a:xfrm>
            <a:off x="539568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7" name="CustomShape 57">
            <a:extLst>
              <a:ext uri="{FF2B5EF4-FFF2-40B4-BE49-F238E27FC236}">
                <a16:creationId xmlns:a16="http://schemas.microsoft.com/office/drawing/2014/main" id="{67DB261A-1112-4B66-A3B7-E9618ED87597}"/>
              </a:ext>
            </a:extLst>
          </p:cNvPr>
          <p:cNvSpPr/>
          <p:nvPr/>
        </p:nvSpPr>
        <p:spPr>
          <a:xfrm>
            <a:off x="6127560" y="163548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CustomShape 58">
            <a:extLst>
              <a:ext uri="{FF2B5EF4-FFF2-40B4-BE49-F238E27FC236}">
                <a16:creationId xmlns:a16="http://schemas.microsoft.com/office/drawing/2014/main" id="{4BD8A83E-5215-4562-A5E3-CEA1075A8907}"/>
              </a:ext>
            </a:extLst>
          </p:cNvPr>
          <p:cNvSpPr/>
          <p:nvPr/>
        </p:nvSpPr>
        <p:spPr>
          <a:xfrm>
            <a:off x="58834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9" name="CustomShape 59">
            <a:extLst>
              <a:ext uri="{FF2B5EF4-FFF2-40B4-BE49-F238E27FC236}">
                <a16:creationId xmlns:a16="http://schemas.microsoft.com/office/drawing/2014/main" id="{3A7EC67C-9326-42A7-99EE-9D0BDB132125}"/>
              </a:ext>
            </a:extLst>
          </p:cNvPr>
          <p:cNvSpPr/>
          <p:nvPr/>
        </p:nvSpPr>
        <p:spPr>
          <a:xfrm>
            <a:off x="563976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CustomShape 60">
            <a:extLst>
              <a:ext uri="{FF2B5EF4-FFF2-40B4-BE49-F238E27FC236}">
                <a16:creationId xmlns:a16="http://schemas.microsoft.com/office/drawing/2014/main" id="{C0BF16BE-D57F-4670-90E9-CA962939D84F}"/>
              </a:ext>
            </a:extLst>
          </p:cNvPr>
          <p:cNvSpPr/>
          <p:nvPr/>
        </p:nvSpPr>
        <p:spPr>
          <a:xfrm>
            <a:off x="515196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ustomShape 61">
            <a:extLst>
              <a:ext uri="{FF2B5EF4-FFF2-40B4-BE49-F238E27FC236}">
                <a16:creationId xmlns:a16="http://schemas.microsoft.com/office/drawing/2014/main" id="{2F25FACF-F0FD-4695-A254-47A2108FF6D2}"/>
              </a:ext>
            </a:extLst>
          </p:cNvPr>
          <p:cNvSpPr/>
          <p:nvPr/>
        </p:nvSpPr>
        <p:spPr>
          <a:xfrm>
            <a:off x="6371280" y="163548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2" name="CustomShape 62">
            <a:extLst>
              <a:ext uri="{FF2B5EF4-FFF2-40B4-BE49-F238E27FC236}">
                <a16:creationId xmlns:a16="http://schemas.microsoft.com/office/drawing/2014/main" id="{76AE9005-6F0B-47A9-A05E-72EDAC1379CC}"/>
              </a:ext>
            </a:extLst>
          </p:cNvPr>
          <p:cNvSpPr/>
          <p:nvPr/>
        </p:nvSpPr>
        <p:spPr>
          <a:xfrm>
            <a:off x="49078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3" name="CustomShape 63">
            <a:extLst>
              <a:ext uri="{FF2B5EF4-FFF2-40B4-BE49-F238E27FC236}">
                <a16:creationId xmlns:a16="http://schemas.microsoft.com/office/drawing/2014/main" id="{09604712-BDA7-499B-A589-AFE5EAA9A2D1}"/>
              </a:ext>
            </a:extLst>
          </p:cNvPr>
          <p:cNvSpPr/>
          <p:nvPr/>
        </p:nvSpPr>
        <p:spPr>
          <a:xfrm>
            <a:off x="6127560" y="139356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CustomShape 64">
            <a:extLst>
              <a:ext uri="{FF2B5EF4-FFF2-40B4-BE49-F238E27FC236}">
                <a16:creationId xmlns:a16="http://schemas.microsoft.com/office/drawing/2014/main" id="{4E1301C9-113A-4F96-91DE-1F87E7BBFFF9}"/>
              </a:ext>
            </a:extLst>
          </p:cNvPr>
          <p:cNvSpPr/>
          <p:nvPr/>
        </p:nvSpPr>
        <p:spPr>
          <a:xfrm>
            <a:off x="58834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5" name="CustomShape 65">
            <a:extLst>
              <a:ext uri="{FF2B5EF4-FFF2-40B4-BE49-F238E27FC236}">
                <a16:creationId xmlns:a16="http://schemas.microsoft.com/office/drawing/2014/main" id="{6C1784B9-7A76-4A32-AD00-8329AE511A1A}"/>
              </a:ext>
            </a:extLst>
          </p:cNvPr>
          <p:cNvSpPr/>
          <p:nvPr/>
        </p:nvSpPr>
        <p:spPr>
          <a:xfrm>
            <a:off x="56397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6" name="CustomShape 66">
            <a:extLst>
              <a:ext uri="{FF2B5EF4-FFF2-40B4-BE49-F238E27FC236}">
                <a16:creationId xmlns:a16="http://schemas.microsoft.com/office/drawing/2014/main" id="{BE522CA6-BC2F-4A32-B84E-7026F51CCC61}"/>
              </a:ext>
            </a:extLst>
          </p:cNvPr>
          <p:cNvSpPr/>
          <p:nvPr/>
        </p:nvSpPr>
        <p:spPr>
          <a:xfrm>
            <a:off x="51519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7" name="CustomShape 67">
            <a:extLst>
              <a:ext uri="{FF2B5EF4-FFF2-40B4-BE49-F238E27FC236}">
                <a16:creationId xmlns:a16="http://schemas.microsoft.com/office/drawing/2014/main" id="{4BBCE796-2CBA-4C60-89BA-E0D08B78E284}"/>
              </a:ext>
            </a:extLst>
          </p:cNvPr>
          <p:cNvSpPr/>
          <p:nvPr/>
        </p:nvSpPr>
        <p:spPr>
          <a:xfrm>
            <a:off x="6371280" y="1393560"/>
            <a:ext cx="196200" cy="196200"/>
          </a:xfrm>
          <a:prstGeom prst="rect">
            <a:avLst/>
          </a:prstGeom>
          <a:solidFill>
            <a:srgbClr val="00B050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8" name="CustomShape 68">
            <a:extLst>
              <a:ext uri="{FF2B5EF4-FFF2-40B4-BE49-F238E27FC236}">
                <a16:creationId xmlns:a16="http://schemas.microsoft.com/office/drawing/2014/main" id="{4D6DA508-F162-4425-9287-68CA781353AD}"/>
              </a:ext>
            </a:extLst>
          </p:cNvPr>
          <p:cNvSpPr/>
          <p:nvPr/>
        </p:nvSpPr>
        <p:spPr>
          <a:xfrm>
            <a:off x="53956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9" name="CustomShape 69">
            <a:extLst>
              <a:ext uri="{FF2B5EF4-FFF2-40B4-BE49-F238E27FC236}">
                <a16:creationId xmlns:a16="http://schemas.microsoft.com/office/drawing/2014/main" id="{3E81A409-230B-441A-9775-F6757B139684}"/>
              </a:ext>
            </a:extLst>
          </p:cNvPr>
          <p:cNvSpPr/>
          <p:nvPr/>
        </p:nvSpPr>
        <p:spPr>
          <a:xfrm>
            <a:off x="4783320" y="106920"/>
            <a:ext cx="168840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Priority areas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CustomShape 74">
            <a:extLst>
              <a:ext uri="{FF2B5EF4-FFF2-40B4-BE49-F238E27FC236}">
                <a16:creationId xmlns:a16="http://schemas.microsoft.com/office/drawing/2014/main" id="{4CCC341B-8ADA-46EA-A6DE-CBB0310F4255}"/>
              </a:ext>
            </a:extLst>
          </p:cNvPr>
          <p:cNvSpPr/>
          <p:nvPr/>
        </p:nvSpPr>
        <p:spPr>
          <a:xfrm>
            <a:off x="7777800" y="678960"/>
            <a:ext cx="954000" cy="285480"/>
          </a:xfrm>
          <a:custGeom>
            <a:avLst/>
            <a:gdLst/>
            <a:ahLst/>
            <a:cxnLst/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noFill/>
          <a:ln w="57240"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EF91E2-26D0-42D3-B742-14B6EC0C6BF0}"/>
              </a:ext>
            </a:extLst>
          </p:cNvPr>
          <p:cNvGrpSpPr/>
          <p:nvPr/>
        </p:nvGrpSpPr>
        <p:grpSpPr>
          <a:xfrm>
            <a:off x="1449677" y="1030402"/>
            <a:ext cx="556344" cy="846506"/>
            <a:chOff x="1449677" y="1030402"/>
            <a:chExt cx="556344" cy="84650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1DEC95F-216D-4D91-A2F3-061855875D33}"/>
                </a:ext>
              </a:extLst>
            </p:cNvPr>
            <p:cNvSpPr txBox="1"/>
            <p:nvPr/>
          </p:nvSpPr>
          <p:spPr>
            <a:xfrm>
              <a:off x="1694424" y="1415243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232" name="TextBox 231">
              <a:extLst>
                <a:ext uri="{FF2B5EF4-FFF2-40B4-BE49-F238E27FC236}">
                  <a16:creationId xmlns:a16="http://schemas.microsoft.com/office/drawing/2014/main" id="{38744E9D-082A-4FB0-AE79-052F88A6A8D3}"/>
                </a:ext>
              </a:extLst>
            </p:cNvPr>
            <p:cNvSpPr txBox="1"/>
            <p:nvPr/>
          </p:nvSpPr>
          <p:spPr>
            <a:xfrm>
              <a:off x="1449677" y="141524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8BF6D4C1-9438-44C3-8DA8-2091B6ADD7C8}"/>
                </a:ext>
              </a:extLst>
            </p:cNvPr>
            <p:cNvSpPr txBox="1"/>
            <p:nvPr/>
          </p:nvSpPr>
          <p:spPr>
            <a:xfrm>
              <a:off x="1701401" y="103040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</p:grp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6A44E012-A97B-491F-8B6A-00CDF4B1AC73}"/>
              </a:ext>
            </a:extLst>
          </p:cNvPr>
          <p:cNvGrpSpPr/>
          <p:nvPr/>
        </p:nvGrpSpPr>
        <p:grpSpPr>
          <a:xfrm>
            <a:off x="3753756" y="1030402"/>
            <a:ext cx="556344" cy="846506"/>
            <a:chOff x="1449677" y="1030402"/>
            <a:chExt cx="556344" cy="846506"/>
          </a:xfrm>
        </p:grpSpPr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A75D46A7-3EC8-4FB0-9F30-5F5910AFA4E5}"/>
                </a:ext>
              </a:extLst>
            </p:cNvPr>
            <p:cNvSpPr txBox="1"/>
            <p:nvPr/>
          </p:nvSpPr>
          <p:spPr>
            <a:xfrm>
              <a:off x="1694424" y="1415243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4CF0BE60-81BF-49EF-AA97-18A129B6C757}"/>
                </a:ext>
              </a:extLst>
            </p:cNvPr>
            <p:cNvSpPr txBox="1"/>
            <p:nvPr/>
          </p:nvSpPr>
          <p:spPr>
            <a:xfrm>
              <a:off x="1449677" y="141524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FAD2E1A9-534E-46EB-BE6A-62A5E4730245}"/>
                </a:ext>
              </a:extLst>
            </p:cNvPr>
            <p:cNvSpPr txBox="1"/>
            <p:nvPr/>
          </p:nvSpPr>
          <p:spPr>
            <a:xfrm>
              <a:off x="1701401" y="103040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</p:grpSp>
      <p:sp>
        <p:nvSpPr>
          <p:cNvPr id="245" name="CustomShape 9">
            <a:extLst>
              <a:ext uri="{FF2B5EF4-FFF2-40B4-BE49-F238E27FC236}">
                <a16:creationId xmlns:a16="http://schemas.microsoft.com/office/drawing/2014/main" id="{448DDD45-4ECF-481A-A8E8-6FE469CC479A}"/>
              </a:ext>
            </a:extLst>
          </p:cNvPr>
          <p:cNvSpPr/>
          <p:nvPr/>
        </p:nvSpPr>
        <p:spPr>
          <a:xfrm rot="10800000">
            <a:off x="842581" y="2132922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11">
            <a:extLst>
              <a:ext uri="{FF2B5EF4-FFF2-40B4-BE49-F238E27FC236}">
                <a16:creationId xmlns:a16="http://schemas.microsoft.com/office/drawing/2014/main" id="{0517E2E9-10FB-4E50-A2F9-E498B931EA1A}"/>
              </a:ext>
            </a:extLst>
          </p:cNvPr>
          <p:cNvSpPr/>
          <p:nvPr/>
        </p:nvSpPr>
        <p:spPr>
          <a:xfrm rot="10800000">
            <a:off x="3167461" y="2132922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CustomShape 11">
            <a:extLst>
              <a:ext uri="{FF2B5EF4-FFF2-40B4-BE49-F238E27FC236}">
                <a16:creationId xmlns:a16="http://schemas.microsoft.com/office/drawing/2014/main" id="{BDD7AF2B-2FE4-4EFB-9788-8C81B3348B6A}"/>
              </a:ext>
            </a:extLst>
          </p:cNvPr>
          <p:cNvSpPr/>
          <p:nvPr/>
        </p:nvSpPr>
        <p:spPr>
          <a:xfrm rot="10800000">
            <a:off x="5477940" y="2132923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8" name="CustomShape 11">
            <a:extLst>
              <a:ext uri="{FF2B5EF4-FFF2-40B4-BE49-F238E27FC236}">
                <a16:creationId xmlns:a16="http://schemas.microsoft.com/office/drawing/2014/main" id="{C4830380-D8D1-4F88-BF18-F63CAB570CD6}"/>
              </a:ext>
            </a:extLst>
          </p:cNvPr>
          <p:cNvSpPr/>
          <p:nvPr/>
        </p:nvSpPr>
        <p:spPr>
          <a:xfrm rot="10800000">
            <a:off x="7698060" y="2132922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CustomShape 1"/>
          <p:cNvSpPr/>
          <p:nvPr/>
        </p:nvSpPr>
        <p:spPr>
          <a:xfrm>
            <a:off x="1608120" y="2697120"/>
            <a:ext cx="7711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4" name="CustomShape 2"/>
          <p:cNvSpPr/>
          <p:nvPr/>
        </p:nvSpPr>
        <p:spPr>
          <a:xfrm flipV="1">
            <a:off x="4545360" y="2696040"/>
            <a:ext cx="775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5" name="CustomShape 3"/>
          <p:cNvSpPr/>
          <p:nvPr/>
        </p:nvSpPr>
        <p:spPr>
          <a:xfrm>
            <a:off x="6225840" y="2696760"/>
            <a:ext cx="9050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6" name="CustomShape 4"/>
          <p:cNvSpPr/>
          <p:nvPr/>
        </p:nvSpPr>
        <p:spPr>
          <a:xfrm>
            <a:off x="7141320" y="2404800"/>
            <a:ext cx="170352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Outcome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7" name="CustomShape 5"/>
          <p:cNvSpPr/>
          <p:nvPr/>
        </p:nvSpPr>
        <p:spPr>
          <a:xfrm>
            <a:off x="7698060" y="2129041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8" name="CustomShape 6"/>
          <p:cNvSpPr/>
          <p:nvPr/>
        </p:nvSpPr>
        <p:spPr>
          <a:xfrm>
            <a:off x="5326560" y="2404440"/>
            <a:ext cx="892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Plan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9" name="CustomShape 7"/>
          <p:cNvSpPr/>
          <p:nvPr/>
        </p:nvSpPr>
        <p:spPr>
          <a:xfrm>
            <a:off x="5477940" y="2129041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0" name="CustomShape 8"/>
          <p:cNvSpPr/>
          <p:nvPr/>
        </p:nvSpPr>
        <p:spPr>
          <a:xfrm>
            <a:off x="651600" y="2404800"/>
            <a:ext cx="9720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1" u="sng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Data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2" name="CustomShape 10"/>
          <p:cNvSpPr/>
          <p:nvPr/>
        </p:nvSpPr>
        <p:spPr>
          <a:xfrm>
            <a:off x="2395080" y="2404800"/>
            <a:ext cx="213480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Information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8" name="CustomShape 79"/>
          <p:cNvSpPr/>
          <p:nvPr/>
        </p:nvSpPr>
        <p:spPr>
          <a:xfrm>
            <a:off x="4162680" y="3700080"/>
            <a:ext cx="190476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Objectives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9" name="CustomShape 80"/>
          <p:cNvSpPr/>
          <p:nvPr/>
        </p:nvSpPr>
        <p:spPr>
          <a:xfrm>
            <a:off x="6132600" y="3700080"/>
            <a:ext cx="2038680" cy="57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Constraints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0" name="CustomShape 81"/>
          <p:cNvSpPr/>
          <p:nvPr/>
        </p:nvSpPr>
        <p:spPr>
          <a:xfrm>
            <a:off x="7352280" y="2842560"/>
            <a:ext cx="128124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FFC3B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Worse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FFC3B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outcome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1" name="CustomShape 82"/>
          <p:cNvSpPr/>
          <p:nvPr/>
        </p:nvSpPr>
        <p:spPr>
          <a:xfrm>
            <a:off x="4835880" y="2842560"/>
            <a:ext cx="182556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FFC3B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Poorer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FFC3B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management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2" name="CustomShape 83"/>
          <p:cNvSpPr/>
          <p:nvPr/>
        </p:nvSpPr>
        <p:spPr>
          <a:xfrm>
            <a:off x="573840" y="2842560"/>
            <a:ext cx="110628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3" name="CustomShape 84"/>
          <p:cNvSpPr/>
          <p:nvPr/>
        </p:nvSpPr>
        <p:spPr>
          <a:xfrm>
            <a:off x="2919240" y="2842560"/>
            <a:ext cx="108648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Better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B3FFD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models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4" name="CustomShape 85"/>
          <p:cNvSpPr/>
          <p:nvPr/>
        </p:nvSpPr>
        <p:spPr>
          <a:xfrm rot="5400000" flipH="1" flipV="1">
            <a:off x="4650120" y="3160080"/>
            <a:ext cx="710280" cy="368280"/>
          </a:xfrm>
          <a:prstGeom prst="bentConnector3">
            <a:avLst>
              <a:gd name="adj1" fmla="val 63031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5" name="CustomShape 86"/>
          <p:cNvSpPr/>
          <p:nvPr/>
        </p:nvSpPr>
        <p:spPr>
          <a:xfrm rot="16200000" flipV="1">
            <a:off x="6226560" y="3056760"/>
            <a:ext cx="766080" cy="632880"/>
          </a:xfrm>
          <a:prstGeom prst="bentConnector3">
            <a:avLst>
              <a:gd name="adj1" fmla="val 72650"/>
            </a:avLst>
          </a:prstGeom>
          <a:noFill/>
          <a:ln w="38160">
            <a:solidFill>
              <a:schemeClr val="bg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6" name="CustomShape 87"/>
          <p:cNvSpPr/>
          <p:nvPr/>
        </p:nvSpPr>
        <p:spPr>
          <a:xfrm>
            <a:off x="6128640" y="4111920"/>
            <a:ext cx="17143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FFC3B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Less funding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7" name="CustomShape 88"/>
          <p:cNvSpPr/>
          <p:nvPr/>
        </p:nvSpPr>
        <p:spPr>
          <a:xfrm>
            <a:off x="7782480" y="4227840"/>
            <a:ext cx="590040" cy="313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Line 1">
            <a:extLst>
              <a:ext uri="{FF2B5EF4-FFF2-40B4-BE49-F238E27FC236}">
                <a16:creationId xmlns:a16="http://schemas.microsoft.com/office/drawing/2014/main" id="{ECD93E79-1FDE-4B0A-A90D-AB7A1D991B46}"/>
              </a:ext>
            </a:extLst>
          </p:cNvPr>
          <p:cNvSpPr/>
          <p:nvPr/>
        </p:nvSpPr>
        <p:spPr>
          <a:xfrm>
            <a:off x="7354440" y="400320"/>
            <a:ext cx="360" cy="102708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Line 2">
            <a:extLst>
              <a:ext uri="{FF2B5EF4-FFF2-40B4-BE49-F238E27FC236}">
                <a16:creationId xmlns:a16="http://schemas.microsoft.com/office/drawing/2014/main" id="{6AF274B1-636F-4D65-AE42-01942EB11A44}"/>
              </a:ext>
            </a:extLst>
          </p:cNvPr>
          <p:cNvSpPr/>
          <p:nvPr/>
        </p:nvSpPr>
        <p:spPr>
          <a:xfrm>
            <a:off x="7354440" y="1424520"/>
            <a:ext cx="1455840" cy="3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3">
            <a:extLst>
              <a:ext uri="{FF2B5EF4-FFF2-40B4-BE49-F238E27FC236}">
                <a16:creationId xmlns:a16="http://schemas.microsoft.com/office/drawing/2014/main" id="{36844F6A-F67F-43E2-9282-EB4B08688D97}"/>
              </a:ext>
            </a:extLst>
          </p:cNvPr>
          <p:cNvSpPr/>
          <p:nvPr/>
        </p:nvSpPr>
        <p:spPr>
          <a:xfrm>
            <a:off x="7365240" y="1469520"/>
            <a:ext cx="88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2000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CustomShape 4">
            <a:extLst>
              <a:ext uri="{FF2B5EF4-FFF2-40B4-BE49-F238E27FC236}">
                <a16:creationId xmlns:a16="http://schemas.microsoft.com/office/drawing/2014/main" id="{61A93A6E-08B8-4673-BF60-2C43D1BAC766}"/>
              </a:ext>
            </a:extLst>
          </p:cNvPr>
          <p:cNvSpPr/>
          <p:nvPr/>
        </p:nvSpPr>
        <p:spPr>
          <a:xfrm>
            <a:off x="8143200" y="1456920"/>
            <a:ext cx="91692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Line 5">
            <a:extLst>
              <a:ext uri="{FF2B5EF4-FFF2-40B4-BE49-F238E27FC236}">
                <a16:creationId xmlns:a16="http://schemas.microsoft.com/office/drawing/2014/main" id="{037D1393-258D-44E2-A929-96AED427AA65}"/>
              </a:ext>
            </a:extLst>
          </p:cNvPr>
          <p:cNvSpPr/>
          <p:nvPr/>
        </p:nvSpPr>
        <p:spPr>
          <a:xfrm>
            <a:off x="7650000" y="1424520"/>
            <a:ext cx="0" cy="6516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Line 6">
            <a:extLst>
              <a:ext uri="{FF2B5EF4-FFF2-40B4-BE49-F238E27FC236}">
                <a16:creationId xmlns:a16="http://schemas.microsoft.com/office/drawing/2014/main" id="{6FECB461-F6D2-473C-A83F-57CCD444CFF3}"/>
              </a:ext>
            </a:extLst>
          </p:cNvPr>
          <p:cNvSpPr/>
          <p:nvPr/>
        </p:nvSpPr>
        <p:spPr>
          <a:xfrm>
            <a:off x="8732160" y="1424160"/>
            <a:ext cx="0" cy="79520"/>
          </a:xfrm>
          <a:prstGeom prst="line">
            <a:avLst/>
          </a:prstGeom>
          <a:ln w="5724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7">
            <a:extLst>
              <a:ext uri="{FF2B5EF4-FFF2-40B4-BE49-F238E27FC236}">
                <a16:creationId xmlns:a16="http://schemas.microsoft.com/office/drawing/2014/main" id="{7198A661-51AF-4B20-96B2-4A77B11BCD02}"/>
              </a:ext>
            </a:extLst>
          </p:cNvPr>
          <p:cNvSpPr/>
          <p:nvPr/>
        </p:nvSpPr>
        <p:spPr>
          <a:xfrm rot="16200000">
            <a:off x="6281640" y="742680"/>
            <a:ext cx="16405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Biodiversity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CustomShape 8">
            <a:extLst>
              <a:ext uri="{FF2B5EF4-FFF2-40B4-BE49-F238E27FC236}">
                <a16:creationId xmlns:a16="http://schemas.microsoft.com/office/drawing/2014/main" id="{16D0D829-63C6-4CF9-AFF8-C98A3FEC4A9D}"/>
              </a:ext>
            </a:extLst>
          </p:cNvPr>
          <p:cNvSpPr/>
          <p:nvPr/>
        </p:nvSpPr>
        <p:spPr>
          <a:xfrm>
            <a:off x="7451640" y="583200"/>
            <a:ext cx="322200" cy="384120"/>
          </a:xfrm>
          <a:custGeom>
            <a:avLst/>
            <a:gdLst/>
            <a:ahLst/>
            <a:cxnLst/>
            <a:rect l="l" t="t" r="r" b="b"/>
            <a:pathLst>
              <a:path w="1365813" h="787079">
                <a:moveTo>
                  <a:pt x="0" y="0"/>
                </a:moveTo>
                <a:cubicBezTo>
                  <a:pt x="120569" y="93562"/>
                  <a:pt x="241139" y="187125"/>
                  <a:pt x="370390" y="277793"/>
                </a:cubicBezTo>
                <a:cubicBezTo>
                  <a:pt x="499641" y="368461"/>
                  <a:pt x="609600" y="459129"/>
                  <a:pt x="775504" y="544010"/>
                </a:cubicBezTo>
                <a:cubicBezTo>
                  <a:pt x="941408" y="628891"/>
                  <a:pt x="1153610" y="707985"/>
                  <a:pt x="1365813" y="787079"/>
                </a:cubicBezTo>
              </a:path>
            </a:pathLst>
          </a:custGeom>
          <a:noFill/>
          <a:ln w="57240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9">
            <a:extLst>
              <a:ext uri="{FF2B5EF4-FFF2-40B4-BE49-F238E27FC236}">
                <a16:creationId xmlns:a16="http://schemas.microsoft.com/office/drawing/2014/main" id="{C16D7066-B58C-4529-AE12-C34650C6A0EB}"/>
              </a:ext>
            </a:extLst>
          </p:cNvPr>
          <p:cNvSpPr/>
          <p:nvPr/>
        </p:nvSpPr>
        <p:spPr>
          <a:xfrm>
            <a:off x="692640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10">
            <a:extLst>
              <a:ext uri="{FF2B5EF4-FFF2-40B4-BE49-F238E27FC236}">
                <a16:creationId xmlns:a16="http://schemas.microsoft.com/office/drawing/2014/main" id="{97029217-1290-4308-A157-C8B228AA0B0B}"/>
              </a:ext>
            </a:extLst>
          </p:cNvPr>
          <p:cNvSpPr/>
          <p:nvPr/>
        </p:nvSpPr>
        <p:spPr>
          <a:xfrm>
            <a:off x="464364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CustomShape 11">
            <a:extLst>
              <a:ext uri="{FF2B5EF4-FFF2-40B4-BE49-F238E27FC236}">
                <a16:creationId xmlns:a16="http://schemas.microsoft.com/office/drawing/2014/main" id="{156F174D-FCE1-47F4-96F1-A8B9EF556D75}"/>
              </a:ext>
            </a:extLst>
          </p:cNvPr>
          <p:cNvSpPr/>
          <p:nvPr/>
        </p:nvSpPr>
        <p:spPr>
          <a:xfrm>
            <a:off x="4782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CustomShape 12">
            <a:extLst>
              <a:ext uri="{FF2B5EF4-FFF2-40B4-BE49-F238E27FC236}">
                <a16:creationId xmlns:a16="http://schemas.microsoft.com/office/drawing/2014/main" id="{F6413F57-79F9-488F-8F13-446DDE2CD9D4}"/>
              </a:ext>
            </a:extLst>
          </p:cNvPr>
          <p:cNvSpPr/>
          <p:nvPr/>
        </p:nvSpPr>
        <p:spPr>
          <a:xfrm>
            <a:off x="172800" y="57024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CustomShape 13">
            <a:extLst>
              <a:ext uri="{FF2B5EF4-FFF2-40B4-BE49-F238E27FC236}">
                <a16:creationId xmlns:a16="http://schemas.microsoft.com/office/drawing/2014/main" id="{2F27B8D7-F623-4A0C-97D7-922C57F7A128}"/>
              </a:ext>
            </a:extLst>
          </p:cNvPr>
          <p:cNvSpPr/>
          <p:nvPr/>
        </p:nvSpPr>
        <p:spPr>
          <a:xfrm>
            <a:off x="25560" y="92160"/>
            <a:ext cx="22035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Ecological 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14">
            <a:extLst>
              <a:ext uri="{FF2B5EF4-FFF2-40B4-BE49-F238E27FC236}">
                <a16:creationId xmlns:a16="http://schemas.microsoft.com/office/drawing/2014/main" id="{148D46B0-FE06-48DC-B5FE-450082630765}"/>
              </a:ext>
            </a:extLst>
          </p:cNvPr>
          <p:cNvSpPr/>
          <p:nvPr/>
        </p:nvSpPr>
        <p:spPr>
          <a:xfrm>
            <a:off x="6048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5" name="Picture 159">
            <a:extLst>
              <a:ext uri="{FF2B5EF4-FFF2-40B4-BE49-F238E27FC236}">
                <a16:creationId xmlns:a16="http://schemas.microsoft.com/office/drawing/2014/main" id="{E0181FEC-5EA9-4B54-B466-7E6225B1DF28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367200" y="74052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16" name="Picture 160">
            <a:extLst>
              <a:ext uri="{FF2B5EF4-FFF2-40B4-BE49-F238E27FC236}">
                <a16:creationId xmlns:a16="http://schemas.microsoft.com/office/drawing/2014/main" id="{2FFBD9DE-6367-4FA3-A2D6-288B38078910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1669320" y="705960"/>
            <a:ext cx="316440" cy="316440"/>
          </a:xfrm>
          <a:prstGeom prst="rect">
            <a:avLst/>
          </a:prstGeom>
          <a:ln>
            <a:noFill/>
          </a:ln>
        </p:spPr>
      </p:pic>
      <p:pic>
        <p:nvPicPr>
          <p:cNvPr id="117" name="Picture 161">
            <a:extLst>
              <a:ext uri="{FF2B5EF4-FFF2-40B4-BE49-F238E27FC236}">
                <a16:creationId xmlns:a16="http://schemas.microsoft.com/office/drawing/2014/main" id="{8BF59D02-A2FD-4738-9DEE-5AE54A4AAB4A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353160" y="13363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118" name="Picture 162">
            <a:extLst>
              <a:ext uri="{FF2B5EF4-FFF2-40B4-BE49-F238E27FC236}">
                <a16:creationId xmlns:a16="http://schemas.microsoft.com/office/drawing/2014/main" id="{405F14CC-120A-4847-BAA2-D80AFD3F8EB2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232280" y="6804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19" name="Picture 163">
            <a:extLst>
              <a:ext uri="{FF2B5EF4-FFF2-40B4-BE49-F238E27FC236}">
                <a16:creationId xmlns:a16="http://schemas.microsoft.com/office/drawing/2014/main" id="{5902BD24-AA4F-4149-947B-E1B9FDAF99BC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704880" y="1141200"/>
            <a:ext cx="323640" cy="323640"/>
          </a:xfrm>
          <a:prstGeom prst="rect">
            <a:avLst/>
          </a:prstGeom>
          <a:ln>
            <a:noFill/>
          </a:ln>
        </p:spPr>
      </p:pic>
      <p:pic>
        <p:nvPicPr>
          <p:cNvPr id="120" name="Picture 164">
            <a:extLst>
              <a:ext uri="{FF2B5EF4-FFF2-40B4-BE49-F238E27FC236}">
                <a16:creationId xmlns:a16="http://schemas.microsoft.com/office/drawing/2014/main" id="{0D58BB39-D8E8-41F4-AF85-EDEBDE618E80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992160" y="1339920"/>
            <a:ext cx="428400" cy="428400"/>
          </a:xfrm>
          <a:prstGeom prst="rect">
            <a:avLst/>
          </a:prstGeom>
          <a:ln>
            <a:noFill/>
          </a:ln>
        </p:spPr>
      </p:pic>
      <p:pic>
        <p:nvPicPr>
          <p:cNvPr id="121" name="Picture 165">
            <a:extLst>
              <a:ext uri="{FF2B5EF4-FFF2-40B4-BE49-F238E27FC236}">
                <a16:creationId xmlns:a16="http://schemas.microsoft.com/office/drawing/2014/main" id="{9EFB160A-D320-4357-BDE4-10F5C3FA0455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91640" y="550080"/>
            <a:ext cx="428400" cy="428400"/>
          </a:xfrm>
          <a:prstGeom prst="rect">
            <a:avLst/>
          </a:prstGeom>
          <a:ln>
            <a:noFill/>
          </a:ln>
        </p:spPr>
      </p:pic>
      <p:sp>
        <p:nvSpPr>
          <p:cNvPr id="122" name="CustomShape 15">
            <a:extLst>
              <a:ext uri="{FF2B5EF4-FFF2-40B4-BE49-F238E27FC236}">
                <a16:creationId xmlns:a16="http://schemas.microsoft.com/office/drawing/2014/main" id="{8944A2A3-5AD1-4810-9DC3-0DE78250615B}"/>
              </a:ext>
            </a:extLst>
          </p:cNvPr>
          <p:cNvSpPr/>
          <p:nvPr/>
        </p:nvSpPr>
        <p:spPr>
          <a:xfrm>
            <a:off x="2360520" y="108360"/>
            <a:ext cx="2133720" cy="19116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6">
            <a:extLst>
              <a:ext uri="{FF2B5EF4-FFF2-40B4-BE49-F238E27FC236}">
                <a16:creationId xmlns:a16="http://schemas.microsoft.com/office/drawing/2014/main" id="{C8296D1F-5CBA-40AC-AFB7-F37DD84597BC}"/>
              </a:ext>
            </a:extLst>
          </p:cNvPr>
          <p:cNvSpPr/>
          <p:nvPr/>
        </p:nvSpPr>
        <p:spPr>
          <a:xfrm>
            <a:off x="2327400" y="106920"/>
            <a:ext cx="21927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Distribution maps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17">
            <a:extLst>
              <a:ext uri="{FF2B5EF4-FFF2-40B4-BE49-F238E27FC236}">
                <a16:creationId xmlns:a16="http://schemas.microsoft.com/office/drawing/2014/main" id="{FB1FC993-EFF1-4885-B227-42C6E9885576}"/>
              </a:ext>
            </a:extLst>
          </p:cNvPr>
          <p:cNvSpPr/>
          <p:nvPr/>
        </p:nvSpPr>
        <p:spPr>
          <a:xfrm>
            <a:off x="2460960" y="576720"/>
            <a:ext cx="1909440" cy="1346400"/>
          </a:xfrm>
          <a:prstGeom prst="rect">
            <a:avLst/>
          </a:prstGeom>
          <a:noFill/>
          <a:ln w="57240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18">
            <a:extLst>
              <a:ext uri="{FF2B5EF4-FFF2-40B4-BE49-F238E27FC236}">
                <a16:creationId xmlns:a16="http://schemas.microsoft.com/office/drawing/2014/main" id="{0811D69E-2516-4F71-9FD5-EB8523474AAA}"/>
              </a:ext>
            </a:extLst>
          </p:cNvPr>
          <p:cNvSpPr/>
          <p:nvPr/>
        </p:nvSpPr>
        <p:spPr>
          <a:xfrm>
            <a:off x="2563514" y="720720"/>
            <a:ext cx="1057366" cy="869040"/>
          </a:xfrm>
          <a:prstGeom prst="ellipse">
            <a:avLst/>
          </a:prstGeom>
          <a:solidFill>
            <a:srgbClr val="22809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9">
            <a:extLst>
              <a:ext uri="{FF2B5EF4-FFF2-40B4-BE49-F238E27FC236}">
                <a16:creationId xmlns:a16="http://schemas.microsoft.com/office/drawing/2014/main" id="{80F9FE84-EA96-4001-9FD8-2D3FB25C173C}"/>
              </a:ext>
            </a:extLst>
          </p:cNvPr>
          <p:cNvSpPr/>
          <p:nvPr/>
        </p:nvSpPr>
        <p:spPr>
          <a:xfrm>
            <a:off x="3774240" y="678960"/>
            <a:ext cx="500760" cy="551880"/>
          </a:xfrm>
          <a:prstGeom prst="ellipse">
            <a:avLst/>
          </a:prstGeom>
          <a:solidFill>
            <a:srgbClr val="6F8E3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20">
            <a:extLst>
              <a:ext uri="{FF2B5EF4-FFF2-40B4-BE49-F238E27FC236}">
                <a16:creationId xmlns:a16="http://schemas.microsoft.com/office/drawing/2014/main" id="{E102CE50-E23C-439F-A106-38F68F922467}"/>
              </a:ext>
            </a:extLst>
          </p:cNvPr>
          <p:cNvSpPr/>
          <p:nvPr/>
        </p:nvSpPr>
        <p:spPr>
          <a:xfrm rot="10800000">
            <a:off x="2808900" y="745688"/>
            <a:ext cx="1094760" cy="1110960"/>
          </a:xfrm>
          <a:custGeom>
            <a:avLst/>
            <a:gdLst/>
            <a:ahLst/>
            <a:cxnLst/>
            <a:rect l="l" t="t" r="r" b="b"/>
            <a:pathLst>
              <a:path w="10000" h="10561">
                <a:moveTo>
                  <a:pt x="0" y="0"/>
                </a:moveTo>
                <a:lnTo>
                  <a:pt x="10000" y="0"/>
                </a:lnTo>
                <a:cubicBezTo>
                  <a:pt x="8590" y="3467"/>
                  <a:pt x="6121" y="1726"/>
                  <a:pt x="5771" y="10401"/>
                </a:cubicBezTo>
                <a:lnTo>
                  <a:pt x="4066" y="10561"/>
                </a:lnTo>
                <a:cubicBezTo>
                  <a:pt x="3989" y="1593"/>
                  <a:pt x="1355" y="3520"/>
                  <a:pt x="0" y="0"/>
                </a:cubicBezTo>
                <a:close/>
              </a:path>
            </a:pathLst>
          </a:custGeom>
          <a:solidFill>
            <a:srgbClr val="C3651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32">
            <a:extLst>
              <a:ext uri="{FF2B5EF4-FFF2-40B4-BE49-F238E27FC236}">
                <a16:creationId xmlns:a16="http://schemas.microsoft.com/office/drawing/2014/main" id="{745F232A-3ABF-450D-A383-A4000091E379}"/>
              </a:ext>
            </a:extLst>
          </p:cNvPr>
          <p:cNvSpPr/>
          <p:nvPr/>
        </p:nvSpPr>
        <p:spPr>
          <a:xfrm>
            <a:off x="7756200" y="853200"/>
            <a:ext cx="999720" cy="117720"/>
          </a:xfrm>
          <a:custGeom>
            <a:avLst/>
            <a:gdLst/>
            <a:ahLst/>
            <a:cxnLst/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solidFill>
            <a:schemeClr val="accent6">
              <a:lumMod val="50000"/>
            </a:schemeClr>
          </a:solidFill>
          <a:ln w="57240">
            <a:solidFill>
              <a:schemeClr val="bg1">
                <a:lumMod val="6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CustomShape 34">
            <a:extLst>
              <a:ext uri="{FF2B5EF4-FFF2-40B4-BE49-F238E27FC236}">
                <a16:creationId xmlns:a16="http://schemas.microsoft.com/office/drawing/2014/main" id="{2D38FF80-3F91-41A5-B682-7600C6136514}"/>
              </a:ext>
            </a:extLst>
          </p:cNvPr>
          <p:cNvSpPr/>
          <p:nvPr/>
        </p:nvSpPr>
        <p:spPr>
          <a:xfrm>
            <a:off x="49078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35">
            <a:extLst>
              <a:ext uri="{FF2B5EF4-FFF2-40B4-BE49-F238E27FC236}">
                <a16:creationId xmlns:a16="http://schemas.microsoft.com/office/drawing/2014/main" id="{8D55CD3A-C6FC-43A5-BFFF-2C46A205D37F}"/>
              </a:ext>
            </a:extLst>
          </p:cNvPr>
          <p:cNvSpPr/>
          <p:nvPr/>
        </p:nvSpPr>
        <p:spPr>
          <a:xfrm>
            <a:off x="5395680" y="66780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36">
            <a:extLst>
              <a:ext uri="{FF2B5EF4-FFF2-40B4-BE49-F238E27FC236}">
                <a16:creationId xmlns:a16="http://schemas.microsoft.com/office/drawing/2014/main" id="{F14D52AF-63E9-4624-9096-8B0D5CEC5753}"/>
              </a:ext>
            </a:extLst>
          </p:cNvPr>
          <p:cNvSpPr/>
          <p:nvPr/>
        </p:nvSpPr>
        <p:spPr>
          <a:xfrm>
            <a:off x="61275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37">
            <a:extLst>
              <a:ext uri="{FF2B5EF4-FFF2-40B4-BE49-F238E27FC236}">
                <a16:creationId xmlns:a16="http://schemas.microsoft.com/office/drawing/2014/main" id="{0337C20C-ABA1-4F42-A72C-E9B0B60C8DF9}"/>
              </a:ext>
            </a:extLst>
          </p:cNvPr>
          <p:cNvSpPr/>
          <p:nvPr/>
        </p:nvSpPr>
        <p:spPr>
          <a:xfrm>
            <a:off x="588348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CustomShape 38">
            <a:extLst>
              <a:ext uri="{FF2B5EF4-FFF2-40B4-BE49-F238E27FC236}">
                <a16:creationId xmlns:a16="http://schemas.microsoft.com/office/drawing/2014/main" id="{2CBE3BF2-EEC2-41AD-8FDA-A6A867FB4D75}"/>
              </a:ext>
            </a:extLst>
          </p:cNvPr>
          <p:cNvSpPr/>
          <p:nvPr/>
        </p:nvSpPr>
        <p:spPr>
          <a:xfrm>
            <a:off x="56397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39">
            <a:extLst>
              <a:ext uri="{FF2B5EF4-FFF2-40B4-BE49-F238E27FC236}">
                <a16:creationId xmlns:a16="http://schemas.microsoft.com/office/drawing/2014/main" id="{86D0B86F-4BA1-41EA-8754-7ABDFB01F918}"/>
              </a:ext>
            </a:extLst>
          </p:cNvPr>
          <p:cNvSpPr/>
          <p:nvPr/>
        </p:nvSpPr>
        <p:spPr>
          <a:xfrm>
            <a:off x="5151960" y="66780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40">
            <a:extLst>
              <a:ext uri="{FF2B5EF4-FFF2-40B4-BE49-F238E27FC236}">
                <a16:creationId xmlns:a16="http://schemas.microsoft.com/office/drawing/2014/main" id="{6DDAA125-3BF6-460B-84D0-5DBD407CA9E3}"/>
              </a:ext>
            </a:extLst>
          </p:cNvPr>
          <p:cNvSpPr/>
          <p:nvPr/>
        </p:nvSpPr>
        <p:spPr>
          <a:xfrm>
            <a:off x="6371280" y="667800"/>
            <a:ext cx="196200" cy="196200"/>
          </a:xfrm>
          <a:prstGeom prst="rect">
            <a:avLst/>
          </a:prstGeom>
          <a:pattFill prst="lgCheck">
            <a:fgClr>
              <a:srgbClr val="FF000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CustomShape 41">
            <a:extLst>
              <a:ext uri="{FF2B5EF4-FFF2-40B4-BE49-F238E27FC236}">
                <a16:creationId xmlns:a16="http://schemas.microsoft.com/office/drawing/2014/main" id="{857F4397-2799-492E-AAA3-D0332790CC7C}"/>
              </a:ext>
            </a:extLst>
          </p:cNvPr>
          <p:cNvSpPr/>
          <p:nvPr/>
        </p:nvSpPr>
        <p:spPr>
          <a:xfrm>
            <a:off x="49078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42">
            <a:extLst>
              <a:ext uri="{FF2B5EF4-FFF2-40B4-BE49-F238E27FC236}">
                <a16:creationId xmlns:a16="http://schemas.microsoft.com/office/drawing/2014/main" id="{005EA709-288B-48D1-8E69-EA2377047C4D}"/>
              </a:ext>
            </a:extLst>
          </p:cNvPr>
          <p:cNvSpPr/>
          <p:nvPr/>
        </p:nvSpPr>
        <p:spPr>
          <a:xfrm>
            <a:off x="5395680" y="90972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43">
            <a:extLst>
              <a:ext uri="{FF2B5EF4-FFF2-40B4-BE49-F238E27FC236}">
                <a16:creationId xmlns:a16="http://schemas.microsoft.com/office/drawing/2014/main" id="{1FC11C67-3A58-43B3-83A9-3888C3368861}"/>
              </a:ext>
            </a:extLst>
          </p:cNvPr>
          <p:cNvSpPr/>
          <p:nvPr/>
        </p:nvSpPr>
        <p:spPr>
          <a:xfrm>
            <a:off x="61275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44">
            <a:extLst>
              <a:ext uri="{FF2B5EF4-FFF2-40B4-BE49-F238E27FC236}">
                <a16:creationId xmlns:a16="http://schemas.microsoft.com/office/drawing/2014/main" id="{4B9D8205-9F28-4535-B133-E54B5F5A6174}"/>
              </a:ext>
            </a:extLst>
          </p:cNvPr>
          <p:cNvSpPr/>
          <p:nvPr/>
        </p:nvSpPr>
        <p:spPr>
          <a:xfrm>
            <a:off x="588348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45">
            <a:extLst>
              <a:ext uri="{FF2B5EF4-FFF2-40B4-BE49-F238E27FC236}">
                <a16:creationId xmlns:a16="http://schemas.microsoft.com/office/drawing/2014/main" id="{337B6FA4-A571-4E66-92BD-8B3AB04DB405}"/>
              </a:ext>
            </a:extLst>
          </p:cNvPr>
          <p:cNvSpPr/>
          <p:nvPr/>
        </p:nvSpPr>
        <p:spPr>
          <a:xfrm>
            <a:off x="56397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CustomShape 46">
            <a:extLst>
              <a:ext uri="{FF2B5EF4-FFF2-40B4-BE49-F238E27FC236}">
                <a16:creationId xmlns:a16="http://schemas.microsoft.com/office/drawing/2014/main" id="{C5D7EDE5-FA62-4C90-B6A5-EAD4564E59FC}"/>
              </a:ext>
            </a:extLst>
          </p:cNvPr>
          <p:cNvSpPr/>
          <p:nvPr/>
        </p:nvSpPr>
        <p:spPr>
          <a:xfrm>
            <a:off x="5151960" y="90972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47">
            <a:extLst>
              <a:ext uri="{FF2B5EF4-FFF2-40B4-BE49-F238E27FC236}">
                <a16:creationId xmlns:a16="http://schemas.microsoft.com/office/drawing/2014/main" id="{CE92C8D1-0E2C-4C0C-A295-99AA6BF112F3}"/>
              </a:ext>
            </a:extLst>
          </p:cNvPr>
          <p:cNvSpPr/>
          <p:nvPr/>
        </p:nvSpPr>
        <p:spPr>
          <a:xfrm>
            <a:off x="6371280" y="909720"/>
            <a:ext cx="196200" cy="196200"/>
          </a:xfrm>
          <a:prstGeom prst="rect">
            <a:avLst/>
          </a:prstGeom>
          <a:pattFill prst="lgCheck">
            <a:fgClr>
              <a:srgbClr val="FF000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48">
            <a:extLst>
              <a:ext uri="{FF2B5EF4-FFF2-40B4-BE49-F238E27FC236}">
                <a16:creationId xmlns:a16="http://schemas.microsoft.com/office/drawing/2014/main" id="{1676E5FE-7468-4733-B4A2-5F2A9F9CF7AF}"/>
              </a:ext>
            </a:extLst>
          </p:cNvPr>
          <p:cNvSpPr/>
          <p:nvPr/>
        </p:nvSpPr>
        <p:spPr>
          <a:xfrm>
            <a:off x="49078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CustomShape 49">
            <a:extLst>
              <a:ext uri="{FF2B5EF4-FFF2-40B4-BE49-F238E27FC236}">
                <a16:creationId xmlns:a16="http://schemas.microsoft.com/office/drawing/2014/main" id="{F438194D-2148-46EE-B9F9-64E0C200BD32}"/>
              </a:ext>
            </a:extLst>
          </p:cNvPr>
          <p:cNvSpPr/>
          <p:nvPr/>
        </p:nvSpPr>
        <p:spPr>
          <a:xfrm>
            <a:off x="5395680" y="1151640"/>
            <a:ext cx="196200" cy="196200"/>
          </a:xfrm>
          <a:prstGeom prst="rect">
            <a:avLst/>
          </a:prstGeom>
          <a:pattFill prst="lgCheck">
            <a:fgClr>
              <a:srgbClr val="FF000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50">
            <a:extLst>
              <a:ext uri="{FF2B5EF4-FFF2-40B4-BE49-F238E27FC236}">
                <a16:creationId xmlns:a16="http://schemas.microsoft.com/office/drawing/2014/main" id="{EDEBD64A-D5F3-46B9-B870-42458F8C717D}"/>
              </a:ext>
            </a:extLst>
          </p:cNvPr>
          <p:cNvSpPr/>
          <p:nvPr/>
        </p:nvSpPr>
        <p:spPr>
          <a:xfrm>
            <a:off x="61275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51">
            <a:extLst>
              <a:ext uri="{FF2B5EF4-FFF2-40B4-BE49-F238E27FC236}">
                <a16:creationId xmlns:a16="http://schemas.microsoft.com/office/drawing/2014/main" id="{B4842AA1-B41A-4B58-8012-C0DEACCC15D5}"/>
              </a:ext>
            </a:extLst>
          </p:cNvPr>
          <p:cNvSpPr/>
          <p:nvPr/>
        </p:nvSpPr>
        <p:spPr>
          <a:xfrm>
            <a:off x="58834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52">
            <a:extLst>
              <a:ext uri="{FF2B5EF4-FFF2-40B4-BE49-F238E27FC236}">
                <a16:creationId xmlns:a16="http://schemas.microsoft.com/office/drawing/2014/main" id="{C849B679-5D42-4664-BACB-1F49DEA8E84B}"/>
              </a:ext>
            </a:extLst>
          </p:cNvPr>
          <p:cNvSpPr/>
          <p:nvPr/>
        </p:nvSpPr>
        <p:spPr>
          <a:xfrm>
            <a:off x="56397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53">
            <a:extLst>
              <a:ext uri="{FF2B5EF4-FFF2-40B4-BE49-F238E27FC236}">
                <a16:creationId xmlns:a16="http://schemas.microsoft.com/office/drawing/2014/main" id="{7E4B205C-7D1D-4513-B010-0ED3B4F8228B}"/>
              </a:ext>
            </a:extLst>
          </p:cNvPr>
          <p:cNvSpPr/>
          <p:nvPr/>
        </p:nvSpPr>
        <p:spPr>
          <a:xfrm>
            <a:off x="515196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54">
            <a:extLst>
              <a:ext uri="{FF2B5EF4-FFF2-40B4-BE49-F238E27FC236}">
                <a16:creationId xmlns:a16="http://schemas.microsoft.com/office/drawing/2014/main" id="{6FCCBF32-459B-43F4-B4AA-7579E6E2CC9D}"/>
              </a:ext>
            </a:extLst>
          </p:cNvPr>
          <p:cNvSpPr/>
          <p:nvPr/>
        </p:nvSpPr>
        <p:spPr>
          <a:xfrm>
            <a:off x="6371280" y="115164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55">
            <a:extLst>
              <a:ext uri="{FF2B5EF4-FFF2-40B4-BE49-F238E27FC236}">
                <a16:creationId xmlns:a16="http://schemas.microsoft.com/office/drawing/2014/main" id="{D007746E-04E6-4447-A76A-0B3774CD00EB}"/>
              </a:ext>
            </a:extLst>
          </p:cNvPr>
          <p:cNvSpPr/>
          <p:nvPr/>
        </p:nvSpPr>
        <p:spPr>
          <a:xfrm>
            <a:off x="49078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56">
            <a:extLst>
              <a:ext uri="{FF2B5EF4-FFF2-40B4-BE49-F238E27FC236}">
                <a16:creationId xmlns:a16="http://schemas.microsoft.com/office/drawing/2014/main" id="{DDB0251B-BB2D-47D5-BB46-20B80CD748FA}"/>
              </a:ext>
            </a:extLst>
          </p:cNvPr>
          <p:cNvSpPr/>
          <p:nvPr/>
        </p:nvSpPr>
        <p:spPr>
          <a:xfrm>
            <a:off x="539568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57">
            <a:extLst>
              <a:ext uri="{FF2B5EF4-FFF2-40B4-BE49-F238E27FC236}">
                <a16:creationId xmlns:a16="http://schemas.microsoft.com/office/drawing/2014/main" id="{1903A8B9-2C2A-45FA-AB12-920910206620}"/>
              </a:ext>
            </a:extLst>
          </p:cNvPr>
          <p:cNvSpPr/>
          <p:nvPr/>
        </p:nvSpPr>
        <p:spPr>
          <a:xfrm>
            <a:off x="612756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CustomShape 58">
            <a:extLst>
              <a:ext uri="{FF2B5EF4-FFF2-40B4-BE49-F238E27FC236}">
                <a16:creationId xmlns:a16="http://schemas.microsoft.com/office/drawing/2014/main" id="{736DE58B-9F3D-41DF-ACEB-1D0C34AB5576}"/>
              </a:ext>
            </a:extLst>
          </p:cNvPr>
          <p:cNvSpPr/>
          <p:nvPr/>
        </p:nvSpPr>
        <p:spPr>
          <a:xfrm>
            <a:off x="58834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59">
            <a:extLst>
              <a:ext uri="{FF2B5EF4-FFF2-40B4-BE49-F238E27FC236}">
                <a16:creationId xmlns:a16="http://schemas.microsoft.com/office/drawing/2014/main" id="{09591213-01AF-4908-A939-E0351F4E48C9}"/>
              </a:ext>
            </a:extLst>
          </p:cNvPr>
          <p:cNvSpPr/>
          <p:nvPr/>
        </p:nvSpPr>
        <p:spPr>
          <a:xfrm>
            <a:off x="563976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CustomShape 60">
            <a:extLst>
              <a:ext uri="{FF2B5EF4-FFF2-40B4-BE49-F238E27FC236}">
                <a16:creationId xmlns:a16="http://schemas.microsoft.com/office/drawing/2014/main" id="{FA5332FC-E61B-45CB-8996-FA068954E823}"/>
              </a:ext>
            </a:extLst>
          </p:cNvPr>
          <p:cNvSpPr/>
          <p:nvPr/>
        </p:nvSpPr>
        <p:spPr>
          <a:xfrm>
            <a:off x="5151960" y="1635480"/>
            <a:ext cx="196200" cy="196200"/>
          </a:xfrm>
          <a:prstGeom prst="rect">
            <a:avLst/>
          </a:prstGeom>
          <a:solidFill>
            <a:schemeClr val="bg1">
              <a:lumMod val="50000"/>
            </a:schemeClr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61">
            <a:extLst>
              <a:ext uri="{FF2B5EF4-FFF2-40B4-BE49-F238E27FC236}">
                <a16:creationId xmlns:a16="http://schemas.microsoft.com/office/drawing/2014/main" id="{6B4600A5-4930-4AF4-A9BB-628A00222F12}"/>
              </a:ext>
            </a:extLst>
          </p:cNvPr>
          <p:cNvSpPr/>
          <p:nvPr/>
        </p:nvSpPr>
        <p:spPr>
          <a:xfrm>
            <a:off x="6371280" y="163548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CustomShape 62">
            <a:extLst>
              <a:ext uri="{FF2B5EF4-FFF2-40B4-BE49-F238E27FC236}">
                <a16:creationId xmlns:a16="http://schemas.microsoft.com/office/drawing/2014/main" id="{C97D118E-325D-4E44-968A-C9DB6FC821E8}"/>
              </a:ext>
            </a:extLst>
          </p:cNvPr>
          <p:cNvSpPr/>
          <p:nvPr/>
        </p:nvSpPr>
        <p:spPr>
          <a:xfrm>
            <a:off x="49078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63">
            <a:extLst>
              <a:ext uri="{FF2B5EF4-FFF2-40B4-BE49-F238E27FC236}">
                <a16:creationId xmlns:a16="http://schemas.microsoft.com/office/drawing/2014/main" id="{8949B192-631E-4ED0-882D-BFBA6015D68C}"/>
              </a:ext>
            </a:extLst>
          </p:cNvPr>
          <p:cNvSpPr/>
          <p:nvPr/>
        </p:nvSpPr>
        <p:spPr>
          <a:xfrm>
            <a:off x="61275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64">
            <a:extLst>
              <a:ext uri="{FF2B5EF4-FFF2-40B4-BE49-F238E27FC236}">
                <a16:creationId xmlns:a16="http://schemas.microsoft.com/office/drawing/2014/main" id="{5A433182-32DB-4AEC-889D-13E6F1F33E88}"/>
              </a:ext>
            </a:extLst>
          </p:cNvPr>
          <p:cNvSpPr/>
          <p:nvPr/>
        </p:nvSpPr>
        <p:spPr>
          <a:xfrm>
            <a:off x="58834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65">
            <a:extLst>
              <a:ext uri="{FF2B5EF4-FFF2-40B4-BE49-F238E27FC236}">
                <a16:creationId xmlns:a16="http://schemas.microsoft.com/office/drawing/2014/main" id="{2A6F7D39-3B7F-49FD-B3AF-6BAE67A3DACC}"/>
              </a:ext>
            </a:extLst>
          </p:cNvPr>
          <p:cNvSpPr/>
          <p:nvPr/>
        </p:nvSpPr>
        <p:spPr>
          <a:xfrm>
            <a:off x="56397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66">
            <a:extLst>
              <a:ext uri="{FF2B5EF4-FFF2-40B4-BE49-F238E27FC236}">
                <a16:creationId xmlns:a16="http://schemas.microsoft.com/office/drawing/2014/main" id="{FAD9B90F-9253-4443-B35A-9C09F43AC782}"/>
              </a:ext>
            </a:extLst>
          </p:cNvPr>
          <p:cNvSpPr/>
          <p:nvPr/>
        </p:nvSpPr>
        <p:spPr>
          <a:xfrm>
            <a:off x="515196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67">
            <a:extLst>
              <a:ext uri="{FF2B5EF4-FFF2-40B4-BE49-F238E27FC236}">
                <a16:creationId xmlns:a16="http://schemas.microsoft.com/office/drawing/2014/main" id="{957FEC84-E818-4CE9-A649-FE8ED22183E8}"/>
              </a:ext>
            </a:extLst>
          </p:cNvPr>
          <p:cNvSpPr/>
          <p:nvPr/>
        </p:nvSpPr>
        <p:spPr>
          <a:xfrm>
            <a:off x="6371280" y="1393560"/>
            <a:ext cx="196200" cy="196200"/>
          </a:xfrm>
          <a:prstGeom prst="rect">
            <a:avLst/>
          </a:prstGeom>
          <a:solidFill>
            <a:schemeClr val="bg1"/>
          </a:solid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68">
            <a:extLst>
              <a:ext uri="{FF2B5EF4-FFF2-40B4-BE49-F238E27FC236}">
                <a16:creationId xmlns:a16="http://schemas.microsoft.com/office/drawing/2014/main" id="{1AF9B820-7129-4B6A-9244-F98FC3C35458}"/>
              </a:ext>
            </a:extLst>
          </p:cNvPr>
          <p:cNvSpPr/>
          <p:nvPr/>
        </p:nvSpPr>
        <p:spPr>
          <a:xfrm>
            <a:off x="5395680" y="1393560"/>
            <a:ext cx="196200" cy="196200"/>
          </a:xfrm>
          <a:prstGeom prst="rect">
            <a:avLst/>
          </a:prstGeom>
          <a:pattFill prst="lgCheck">
            <a:fgClr>
              <a:srgbClr val="FF0000"/>
            </a:fgClr>
            <a:bgClr>
              <a:schemeClr val="bg1">
                <a:lumMod val="50000"/>
              </a:schemeClr>
            </a:bgClr>
          </a:pattFill>
          <a:ln w="9360">
            <a:solidFill>
              <a:schemeClr val="bg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69">
            <a:extLst>
              <a:ext uri="{FF2B5EF4-FFF2-40B4-BE49-F238E27FC236}">
                <a16:creationId xmlns:a16="http://schemas.microsoft.com/office/drawing/2014/main" id="{2BC40009-EB8D-4433-86BE-EC69E455BB02}"/>
              </a:ext>
            </a:extLst>
          </p:cNvPr>
          <p:cNvSpPr/>
          <p:nvPr/>
        </p:nvSpPr>
        <p:spPr>
          <a:xfrm>
            <a:off x="4783320" y="106920"/>
            <a:ext cx="168840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Priority areas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Freeform 185">
            <a:extLst>
              <a:ext uri="{FF2B5EF4-FFF2-40B4-BE49-F238E27FC236}">
                <a16:creationId xmlns:a16="http://schemas.microsoft.com/office/drawing/2014/main" id="{79A574D1-1D35-4B83-90E6-1A1D0911AC98}"/>
              </a:ext>
            </a:extLst>
          </p:cNvPr>
          <p:cNvSpPr/>
          <p:nvPr/>
        </p:nvSpPr>
        <p:spPr>
          <a:xfrm>
            <a:off x="7756047" y="929640"/>
            <a:ext cx="1016478" cy="49145"/>
          </a:xfrm>
          <a:custGeom>
            <a:avLst/>
            <a:gdLst>
              <a:gd name="connsiteX0" fmla="*/ 0 w 3692324"/>
              <a:gd name="connsiteY0" fmla="*/ 1064871 h 1064871"/>
              <a:gd name="connsiteX1" fmla="*/ 1620456 w 3692324"/>
              <a:gd name="connsiteY1" fmla="*/ 729205 h 1064871"/>
              <a:gd name="connsiteX2" fmla="*/ 2384385 w 3692324"/>
              <a:gd name="connsiteY2" fmla="*/ 300942 h 1064871"/>
              <a:gd name="connsiteX3" fmla="*/ 3692324 w 3692324"/>
              <a:gd name="connsiteY3" fmla="*/ 0 h 1064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2324" h="1064871">
                <a:moveTo>
                  <a:pt x="0" y="1064871"/>
                </a:moveTo>
                <a:cubicBezTo>
                  <a:pt x="611529" y="960698"/>
                  <a:pt x="1223059" y="856526"/>
                  <a:pt x="1620456" y="729205"/>
                </a:cubicBezTo>
                <a:cubicBezTo>
                  <a:pt x="2017853" y="601884"/>
                  <a:pt x="2039074" y="422476"/>
                  <a:pt x="2384385" y="300942"/>
                </a:cubicBezTo>
                <a:cubicBezTo>
                  <a:pt x="2729696" y="179408"/>
                  <a:pt x="3211010" y="89704"/>
                  <a:pt x="3692324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9" name="Line 33">
            <a:extLst>
              <a:ext uri="{FF2B5EF4-FFF2-40B4-BE49-F238E27FC236}">
                <a16:creationId xmlns:a16="http://schemas.microsoft.com/office/drawing/2014/main" id="{1B6D66E1-A817-4D4F-B2A3-0C8190A2C08F}"/>
              </a:ext>
            </a:extLst>
          </p:cNvPr>
          <p:cNvSpPr/>
          <p:nvPr/>
        </p:nvSpPr>
        <p:spPr>
          <a:xfrm>
            <a:off x="7772760" y="516960"/>
            <a:ext cx="360" cy="907200"/>
          </a:xfrm>
          <a:prstGeom prst="line">
            <a:avLst/>
          </a:prstGeom>
          <a:ln w="57240">
            <a:solidFill>
              <a:schemeClr val="bg1"/>
            </a:solidFill>
            <a:custDash>
              <a:ds d="400000" sp="300000"/>
            </a:custDash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9">
            <a:extLst>
              <a:ext uri="{FF2B5EF4-FFF2-40B4-BE49-F238E27FC236}">
                <a16:creationId xmlns:a16="http://schemas.microsoft.com/office/drawing/2014/main" id="{2084C80B-EDDC-4FC6-9363-70CFAEE14802}"/>
              </a:ext>
            </a:extLst>
          </p:cNvPr>
          <p:cNvSpPr/>
          <p:nvPr/>
        </p:nvSpPr>
        <p:spPr>
          <a:xfrm rot="10800000">
            <a:off x="842581" y="2132922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0" name="CustomShape 11">
            <a:extLst>
              <a:ext uri="{FF2B5EF4-FFF2-40B4-BE49-F238E27FC236}">
                <a16:creationId xmlns:a16="http://schemas.microsoft.com/office/drawing/2014/main" id="{4624A978-F629-4CAB-B6D3-F07447CDD5ED}"/>
              </a:ext>
            </a:extLst>
          </p:cNvPr>
          <p:cNvSpPr/>
          <p:nvPr/>
        </p:nvSpPr>
        <p:spPr>
          <a:xfrm rot="10800000">
            <a:off x="3167461" y="2132922"/>
            <a:ext cx="590040" cy="3718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C8B941D-F4B1-4430-B7F5-F691FBD541D7}"/>
              </a:ext>
            </a:extLst>
          </p:cNvPr>
          <p:cNvGrpSpPr/>
          <p:nvPr/>
        </p:nvGrpSpPr>
        <p:grpSpPr>
          <a:xfrm>
            <a:off x="311265" y="1056900"/>
            <a:ext cx="1694756" cy="820008"/>
            <a:chOff x="311265" y="1056900"/>
            <a:chExt cx="1694756" cy="820008"/>
          </a:xfrm>
        </p:grpSpPr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2346B0B2-BF55-456E-BB8B-C84F0AEAAF13}"/>
                </a:ext>
              </a:extLst>
            </p:cNvPr>
            <p:cNvSpPr txBox="1"/>
            <p:nvPr/>
          </p:nvSpPr>
          <p:spPr>
            <a:xfrm>
              <a:off x="1694424" y="1415243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2D6DAC9D-B513-44F3-BD3B-9DBD83C17B13}"/>
                </a:ext>
              </a:extLst>
            </p:cNvPr>
            <p:cNvSpPr txBox="1"/>
            <p:nvPr/>
          </p:nvSpPr>
          <p:spPr>
            <a:xfrm>
              <a:off x="1449677" y="141524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C78549BD-E81D-49C7-9409-9E645C322D3B}"/>
                </a:ext>
              </a:extLst>
            </p:cNvPr>
            <p:cNvSpPr txBox="1"/>
            <p:nvPr/>
          </p:nvSpPr>
          <p:spPr>
            <a:xfrm>
              <a:off x="1701401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B32E52A6-B5F0-4165-A742-3AA9AB5811AC}"/>
                </a:ext>
              </a:extLst>
            </p:cNvPr>
            <p:cNvSpPr txBox="1"/>
            <p:nvPr/>
          </p:nvSpPr>
          <p:spPr>
            <a:xfrm>
              <a:off x="311265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4B7E9447-59A1-4556-B6E4-98457E5EEAEA}"/>
                </a:ext>
              </a:extLst>
            </p:cNvPr>
            <p:cNvSpPr txBox="1"/>
            <p:nvPr/>
          </p:nvSpPr>
          <p:spPr>
            <a:xfrm>
              <a:off x="1053000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C99CBF1D-7FB5-4538-A13A-D9EAE1F80F0A}"/>
                </a:ext>
              </a:extLst>
            </p:cNvPr>
            <p:cNvSpPr txBox="1"/>
            <p:nvPr/>
          </p:nvSpPr>
          <p:spPr>
            <a:xfrm>
              <a:off x="1377200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4302C0CE-83E5-4EA8-BA80-2916E3FC96C3}"/>
              </a:ext>
            </a:extLst>
          </p:cNvPr>
          <p:cNvGrpSpPr/>
          <p:nvPr/>
        </p:nvGrpSpPr>
        <p:grpSpPr>
          <a:xfrm>
            <a:off x="2627020" y="1051848"/>
            <a:ext cx="1694756" cy="820008"/>
            <a:chOff x="311265" y="1056900"/>
            <a:chExt cx="1694756" cy="820008"/>
          </a:xfrm>
        </p:grpSpPr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0046BF5A-73E4-443F-9162-3CE35A887784}"/>
                </a:ext>
              </a:extLst>
            </p:cNvPr>
            <p:cNvSpPr txBox="1"/>
            <p:nvPr/>
          </p:nvSpPr>
          <p:spPr>
            <a:xfrm>
              <a:off x="1694424" y="1415243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EE71AE3C-3222-465D-AE41-6AD1A024D486}"/>
                </a:ext>
              </a:extLst>
            </p:cNvPr>
            <p:cNvSpPr txBox="1"/>
            <p:nvPr/>
          </p:nvSpPr>
          <p:spPr>
            <a:xfrm>
              <a:off x="1449677" y="1415242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9ED97D17-7749-4CF4-A0EE-12BFE90E4CF5}"/>
                </a:ext>
              </a:extLst>
            </p:cNvPr>
            <p:cNvSpPr txBox="1"/>
            <p:nvPr/>
          </p:nvSpPr>
          <p:spPr>
            <a:xfrm>
              <a:off x="1701401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6B76E107-676F-4A1D-9B4B-DF121F5D60D6}"/>
                </a:ext>
              </a:extLst>
            </p:cNvPr>
            <p:cNvSpPr txBox="1"/>
            <p:nvPr/>
          </p:nvSpPr>
          <p:spPr>
            <a:xfrm>
              <a:off x="311265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CB65A781-E3CF-42FA-92C1-997948F5763F}"/>
                </a:ext>
              </a:extLst>
            </p:cNvPr>
            <p:cNvSpPr txBox="1"/>
            <p:nvPr/>
          </p:nvSpPr>
          <p:spPr>
            <a:xfrm>
              <a:off x="1053000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821F1D7F-75C5-40D7-80C5-B79CC3732A3A}"/>
                </a:ext>
              </a:extLst>
            </p:cNvPr>
            <p:cNvSpPr txBox="1"/>
            <p:nvPr/>
          </p:nvSpPr>
          <p:spPr>
            <a:xfrm>
              <a:off x="1377200" y="1056900"/>
              <a:ext cx="304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 dirty="0">
                  <a:solidFill>
                    <a:srgbClr val="FFFF00"/>
                  </a:solidFill>
                </a:rPr>
                <a:t>?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TextShape 1"/>
          <p:cNvSpPr txBox="1"/>
          <p:nvPr/>
        </p:nvSpPr>
        <p:spPr>
          <a:xfrm>
            <a:off x="-324360" y="-67680"/>
            <a:ext cx="9792360" cy="856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Study system: Middlesex country, Canada</a:t>
            </a:r>
          </a:p>
        </p:txBody>
      </p:sp>
      <p:pic>
        <p:nvPicPr>
          <p:cNvPr id="1303" name="Content Placeholder 5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 r="5235"/>
          <a:stretch/>
        </p:blipFill>
        <p:spPr>
          <a:xfrm>
            <a:off x="6471788" y="942660"/>
            <a:ext cx="2452473" cy="2753668"/>
          </a:xfrm>
          <a:prstGeom prst="rect">
            <a:avLst/>
          </a:prstGeom>
          <a:ln>
            <a:noFill/>
          </a:ln>
        </p:spPr>
      </p:pic>
      <p:pic>
        <p:nvPicPr>
          <p:cNvPr id="1304" name="Picture 7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1" r="4264"/>
          <a:stretch/>
        </p:blipFill>
        <p:spPr>
          <a:xfrm>
            <a:off x="2916000" y="789120"/>
            <a:ext cx="3316276" cy="3630097"/>
          </a:xfrm>
          <a:prstGeom prst="rect">
            <a:avLst/>
          </a:prstGeom>
          <a:ln>
            <a:noFill/>
          </a:ln>
        </p:spPr>
      </p:pic>
      <p:sp>
        <p:nvSpPr>
          <p:cNvPr id="1305" name="CustomShape 2"/>
          <p:cNvSpPr/>
          <p:nvPr/>
        </p:nvSpPr>
        <p:spPr>
          <a:xfrm>
            <a:off x="3169058" y="4511880"/>
            <a:ext cx="281016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8</a:t>
            </a: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imperilled</a:t>
            </a: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plant species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6" name="CustomShape 3"/>
          <p:cNvSpPr/>
          <p:nvPr/>
        </p:nvSpPr>
        <p:spPr>
          <a:xfrm>
            <a:off x="6348600" y="3837600"/>
            <a:ext cx="277884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143 places that could potentially be surveyed to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improve existing data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07" name="Picture 6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4" r="4751"/>
          <a:stretch/>
        </p:blipFill>
        <p:spPr>
          <a:xfrm>
            <a:off x="219739" y="947340"/>
            <a:ext cx="2459665" cy="2748988"/>
          </a:xfrm>
          <a:prstGeom prst="rect">
            <a:avLst/>
          </a:prstGeom>
          <a:ln>
            <a:noFill/>
          </a:ln>
        </p:spPr>
      </p:pic>
      <p:sp>
        <p:nvSpPr>
          <p:cNvPr id="1308" name="CustomShape 4"/>
          <p:cNvSpPr/>
          <p:nvPr/>
        </p:nvSpPr>
        <p:spPr>
          <a:xfrm>
            <a:off x="5400" y="3801600"/>
            <a:ext cx="291060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199 places that could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potentially be acquired for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protected area establishment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9" name="Content Placeholder 5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38" b="10714"/>
          <a:stretch/>
        </p:blipFill>
        <p:spPr>
          <a:xfrm>
            <a:off x="1669999" y="107282"/>
            <a:ext cx="5837841" cy="4608900"/>
          </a:xfrm>
          <a:prstGeom prst="rect">
            <a:avLst/>
          </a:prstGeom>
          <a:ln>
            <a:noFill/>
          </a:ln>
        </p:spPr>
      </p:pic>
      <p:sp>
        <p:nvSpPr>
          <p:cNvPr id="1310" name="CustomShape 1"/>
          <p:cNvSpPr/>
          <p:nvPr/>
        </p:nvSpPr>
        <p:spPr>
          <a:xfrm>
            <a:off x="938160" y="157680"/>
            <a:ext cx="683640" cy="4260600"/>
          </a:xfrm>
          <a:prstGeom prst="upArrow">
            <a:avLst>
              <a:gd name="adj1" fmla="val 50000"/>
              <a:gd name="adj2" fmla="val 50000"/>
            </a:avLst>
          </a:prstGeom>
          <a:noFill/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1" name="CustomShape 2"/>
          <p:cNvSpPr/>
          <p:nvPr/>
        </p:nvSpPr>
        <p:spPr>
          <a:xfrm rot="16200000">
            <a:off x="-1928160" y="2112120"/>
            <a:ext cx="4986000" cy="73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Number of places selected for surveys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(amount of funds allocated for collecting extra data)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2" name="CustomShape 3"/>
          <p:cNvSpPr/>
          <p:nvPr/>
        </p:nvSpPr>
        <p:spPr>
          <a:xfrm>
            <a:off x="1834920" y="4709696"/>
            <a:ext cx="54252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Different approaches for designing survey schemes</a:t>
            </a:r>
            <a:endParaRPr lang="en-US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3" name="CustomShape 4"/>
          <p:cNvSpPr/>
          <p:nvPr/>
        </p:nvSpPr>
        <p:spPr>
          <a:xfrm>
            <a:off x="7734600" y="746640"/>
            <a:ext cx="110448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Selected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 survey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4" name="CustomShape 5"/>
          <p:cNvSpPr/>
          <p:nvPr/>
        </p:nvSpPr>
        <p:spPr>
          <a:xfrm>
            <a:off x="8136000" y="444240"/>
            <a:ext cx="302040" cy="302040"/>
          </a:xfrm>
          <a:prstGeom prst="rect">
            <a:avLst/>
          </a:prstGeom>
          <a:solidFill>
            <a:srgbClr val="FF0000"/>
          </a:solidFill>
          <a:ln>
            <a:solidFill>
              <a:srgbClr val="E6E6E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5" name="CustomShape 6"/>
          <p:cNvSpPr/>
          <p:nvPr/>
        </p:nvSpPr>
        <p:spPr>
          <a:xfrm>
            <a:off x="8136000" y="1747800"/>
            <a:ext cx="302040" cy="302040"/>
          </a:xfrm>
          <a:prstGeom prst="rect">
            <a:avLst/>
          </a:prstGeom>
          <a:solidFill>
            <a:schemeClr val="tx1"/>
          </a:solidFill>
          <a:ln>
            <a:solidFill>
              <a:srgbClr val="E5E5E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6" name="CustomShape 7"/>
          <p:cNvSpPr/>
          <p:nvPr/>
        </p:nvSpPr>
        <p:spPr>
          <a:xfrm>
            <a:off x="7556040" y="2063880"/>
            <a:ext cx="146124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NOT selected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 survey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7" name="Content Placeholder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82400" y="104940"/>
            <a:ext cx="4848120" cy="4848120"/>
          </a:xfrm>
          <a:prstGeom prst="rect">
            <a:avLst/>
          </a:prstGeom>
          <a:ln>
            <a:noFill/>
          </a:ln>
        </p:spPr>
      </p:pic>
      <p:sp>
        <p:nvSpPr>
          <p:cNvPr id="1318" name="CustomShape 1"/>
          <p:cNvSpPr/>
          <p:nvPr/>
        </p:nvSpPr>
        <p:spPr>
          <a:xfrm>
            <a:off x="232200" y="854640"/>
            <a:ext cx="3693240" cy="22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Existing data leads to positive outcomes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More budget means       better outcomes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9" name="CustomShape 2"/>
          <p:cNvSpPr/>
          <p:nvPr/>
        </p:nvSpPr>
        <p:spPr>
          <a:xfrm>
            <a:off x="75600" y="0"/>
            <a:ext cx="40064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Value of information</a:t>
            </a:r>
            <a:endParaRPr lang="en-US" sz="44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6600</TotalTime>
  <Words>372</Words>
  <Application>Microsoft Office PowerPoint</Application>
  <PresentationFormat>On-screen Show (16:9)</PresentationFormat>
  <Paragraphs>131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Take home messages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Conserving evolutionary processes</dc:title>
  <dc:subject/>
  <dc:creator>Jeff Hanson Local Admin</dc:creator>
  <dc:description/>
  <cp:lastModifiedBy>Zoe Stone</cp:lastModifiedBy>
  <cp:revision>1574</cp:revision>
  <dcterms:created xsi:type="dcterms:W3CDTF">2006-08-16T00:00:00Z</dcterms:created>
  <dcterms:modified xsi:type="dcterms:W3CDTF">2022-07-28T04:39:36Z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6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68</vt:i4>
  </property>
  <property fmtid="{D5CDD505-2E9C-101B-9397-08002B2CF9AE}" pid="12" name="MSIP_Label_bd9e4d68-54d0-40a5-8c9a-85a36c87352c_Enabled">
    <vt:lpwstr>true</vt:lpwstr>
  </property>
  <property fmtid="{D5CDD505-2E9C-101B-9397-08002B2CF9AE}" pid="13" name="MSIP_Label_bd9e4d68-54d0-40a5-8c9a-85a36c87352c_SetDate">
    <vt:lpwstr>2022-04-10T09:06:59Z</vt:lpwstr>
  </property>
  <property fmtid="{D5CDD505-2E9C-101B-9397-08002B2CF9AE}" pid="14" name="MSIP_Label_bd9e4d68-54d0-40a5-8c9a-85a36c87352c_Method">
    <vt:lpwstr>Privileged</vt:lpwstr>
  </property>
  <property fmtid="{D5CDD505-2E9C-101B-9397-08002B2CF9AE}" pid="15" name="MSIP_Label_bd9e4d68-54d0-40a5-8c9a-85a36c87352c_Name">
    <vt:lpwstr>Unclassified</vt:lpwstr>
  </property>
  <property fmtid="{D5CDD505-2E9C-101B-9397-08002B2CF9AE}" pid="16" name="MSIP_Label_bd9e4d68-54d0-40a5-8c9a-85a36c87352c_SiteId">
    <vt:lpwstr>388728e1-bbd0-4378-98dc-f8682e644300</vt:lpwstr>
  </property>
  <property fmtid="{D5CDD505-2E9C-101B-9397-08002B2CF9AE}" pid="17" name="MSIP_Label_bd9e4d68-54d0-40a5-8c9a-85a36c87352c_ActionId">
    <vt:lpwstr>07725eff-5995-4054-bcae-f373cb8b6b8b</vt:lpwstr>
  </property>
  <property fmtid="{D5CDD505-2E9C-101B-9397-08002B2CF9AE}" pid="18" name="MSIP_Label_bd9e4d68-54d0-40a5-8c9a-85a36c87352c_ContentBits">
    <vt:lpwstr>0</vt:lpwstr>
  </property>
</Properties>
</file>

<file path=docProps/thumbnail.jpeg>
</file>